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png" ContentType="image/png"/>
  <Default Extension="wmf" ContentType="image/x-wmf"/>
  <Default Extension="svg" ContentType="image/svg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5.xml" ContentType="application/vnd.openxmlformats-officedocument.presentationml.slideLayout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notesSlides/notesSlide15.xml" ContentType="application/vnd.openxmlformats-officedocument.presentationml.notesSlide+xml"/>
  <Override PartName="/ppt/slides/slide15.xml" ContentType="application/vnd.openxmlformats-officedocument.presentationml.slide+xml"/>
  <Override PartName="/docProps/app.xml" ContentType="application/vnd.openxmlformats-officedocument.extended-properties+xml"/>
  <Override PartName="/ppt/viewProps.xml" ContentType="application/vnd.openxmlformats-officedocument.presentationml.viewProps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theme/theme1.xml" ContentType="application/vnd.openxmlformats-officedocument.them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18.xml" ContentType="application/vnd.openxmlformats-officedocument.presentationml.slide+xml"/>
  <Override PartName="/ppt/slides/slide1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11.xml" ContentType="application/vnd.openxmlformats-officedocument.presentationml.notesSlide+xml"/>
  <Override PartName="/ppt/notesSlides/notesSlide8.xml" ContentType="application/vnd.openxmlformats-officedocument.presentationml.notes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notesSlides/notesSlide10.xml" ContentType="application/vnd.openxmlformats-officedocument.presentationml.notes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autoCompressPictures="0" saveSubsetFonts="1">
  <p:sldMasterIdLst>
    <p:sldMasterId id="2147483648" r:id="rId1"/>
  </p:sldMasterIdLst>
  <p:notesMasterIdLst>
    <p:notesMasterId r:id="rId29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</p:sldIdLst>
  <p:sldSz cx="9144000" cy="6858000" type="screen4x3"/>
  <p:notesSz cx="6858000" cy="9144000"/>
  <p:defaultTextStyle>
    <a:defPPr>
      <a:defRPr lang="en-US"/>
    </a:defPPr>
    <a:lvl1pPr marL="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pos="2160" orient="horz"/>
        <p:guide pos="2880"/>
      </p:guideLst>
    </p:cSldViewPr>
  </p:slideViewPr>
  <p:gridSpacing cx="76200" cy="7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notesMaster" Target="notesMasters/notesMaster1.xml"/><Relationship Id="rId30" Type="http://schemas.openxmlformats.org/officeDocument/2006/relationships/presProps" Target="presProps.xml" /><Relationship Id="rId31" Type="http://schemas.openxmlformats.org/officeDocument/2006/relationships/tableStyles" Target="tableStyles.xml" /><Relationship Id="rId32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2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3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 ?>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 ?>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 ?>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 ?>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 ?>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 ?>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 ?>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 ?>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 ?>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 ?>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 ?>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 ?>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 ?>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 ?>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 ?>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 ?>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 ?>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 ?>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 ?>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 ?>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 ?>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41B59582-E9FF-E9CC-BE63-40A4CEC7A7A5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84782C6-A39C-A06B-1CBA-4437F856F2BB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D9B26C4-2A8C-C8B7-7CF7-704DF34480B6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8D0DF1F-E0E4-7526-ECDA-508C0E61BB3E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6F3A8DB-32AC-7A40-7EA2-DE880668FFC9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D47431B5-F577-44F5-53AB-8B4C618DCAF7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3A0BC68-D1C2-BFEF-1981-17E6E0BBA644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86200D1-A4A1-8B5A-D062-9BB3F99309EF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4A0C6D3-E465-3073-33D5-27371612C3C8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71C59AD-CB29-467F-3CF9-56CA689E6AC2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68CA6403-FCE8-FBAD-27F1-2A5A3739021A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0540109-0869-A38E-BE43-3FB14CF535F5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BA17D58-B805-F33C-0325-290D86F2129B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65CF077-741C-5954-7C5E-F3584718AA1A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C777441-F264-93E0-2CB3-377B79F484C2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2FF64C0-0C2E-4E56-4690-DB9885B55862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03B3DA1-1994-CB3E-0452-62FA3E9E23BD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C4D0F47-1609-B1CB-5B8D-1F3DC9DD4C35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D7EB7F01-1B50-B36A-97A0-EAAA06E35F65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6EDD02AA-AF81-B2CF-65FF-73E37E094AC7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7CDA64B-CA10-8014-FC72-5DD45E29CE68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9CF5160-770F-C7B6-3B04-11393012133F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DA655F5E-7E77-AA1A-CED4-BE8971B40790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C80C19C-EDBB-C89C-A598-78FAD38B3F06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6D4F4BD3-F19E-75A5-E3D7-7CD055935DFC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media1.svg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media2.svg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media3.svg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media4.svg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media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187955278" name=""/>
          <p:cNvPicPr>
            <a:picLocks noChangeAspect="1"/>
          </p:cNvPicPr>
          <p:nvPr/>
        </p:nvPicPr>
        <p:blipFill rotWithShape="1">
          <a:blip r:embed="rId2">
            <a:alphaModFix amt="99999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</p:blipFill>
        <p:spPr bwMode="auto">
          <a:xfrm>
            <a:off x="0" y="0"/>
            <a:ext cx="9143998" cy="6858000"/>
          </a:xfrm>
          <a:prstGeom prst="rect">
            <a:avLst/>
          </a:prstGeom>
        </p:spPr>
      </p:pic>
      <p:sp>
        <p:nvSpPr>
          <p:cNvPr id="1029869007" name="Title 1"/>
          <p:cNvSpPr>
            <a:spLocks noGrp="1"/>
          </p:cNvSpPr>
          <p:nvPr>
            <p:ph type="ctrTitle"/>
          </p:nvPr>
        </p:nvSpPr>
        <p:spPr bwMode="auto">
          <a:xfrm rot="0" flipH="0" flipV="0">
            <a:off x="3353560" y="1426824"/>
            <a:ext cx="5312302" cy="2450950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spAutoFit/>
          </a:bodyPr>
          <a:lstStyle>
            <a:lvl1pPr algn="r">
              <a:defRPr sz="8600" b="1"/>
            </a:lvl1pPr>
            <a:lvl2pPr algn="r">
              <a:defRPr sz="8600" b="1"/>
            </a:lvl2pPr>
            <a:lvl3pPr algn="r">
              <a:defRPr sz="8600" b="1"/>
            </a:lvl3pPr>
            <a:lvl4pPr algn="r">
              <a:defRPr sz="8600" b="1"/>
            </a:lvl4pPr>
            <a:lvl5pPr algn="r">
              <a:defRPr sz="8600" b="1"/>
            </a:lvl5pPr>
            <a:lvl6pPr algn="r">
              <a:defRPr sz="8600" b="1"/>
            </a:lvl6pPr>
            <a:lvl7pPr algn="r">
              <a:defRPr sz="8600" b="1"/>
            </a:lvl7pPr>
            <a:lvl8pPr algn="r">
              <a:defRPr sz="8600" b="1"/>
            </a:lvl8pPr>
            <a:lvl9pPr algn="r">
              <a:defRPr sz="8600" b="1"/>
            </a:lvl9pPr>
          </a:lstStyle>
          <a:p>
            <a:pPr>
              <a:defRPr/>
            </a:pPr>
            <a:r>
              <a:rPr/>
              <a:t>CLICK TO EDIT </a:t>
            </a:r>
            <a:endParaRPr/>
          </a:p>
        </p:txBody>
      </p:sp>
      <p:sp>
        <p:nvSpPr>
          <p:cNvPr id="814394900" name="Subtitle 2"/>
          <p:cNvSpPr>
            <a:spLocks noGrp="1"/>
          </p:cNvSpPr>
          <p:nvPr>
            <p:ph type="subTitle" idx="1"/>
          </p:nvPr>
        </p:nvSpPr>
        <p:spPr bwMode="auto">
          <a:xfrm rot="0" flipH="0" flipV="0">
            <a:off x="3353560" y="4242814"/>
            <a:ext cx="5312032" cy="1079350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lstStyle>
            <a:lvl1pPr marL="0" indent="0" algn="r">
              <a:buNone/>
              <a:defRPr sz="3400"/>
            </a:lvl1pPr>
            <a:lvl2pPr marL="457200" indent="0" algn="r">
              <a:buNone/>
              <a:defRPr sz="3400"/>
            </a:lvl2pPr>
            <a:lvl3pPr marL="914400" indent="0" algn="r">
              <a:buNone/>
              <a:defRPr sz="3400"/>
            </a:lvl3pPr>
            <a:lvl4pPr marL="1371600" indent="0" algn="r">
              <a:buNone/>
              <a:defRPr sz="3400"/>
            </a:lvl4pPr>
            <a:lvl5pPr marL="1828800" indent="0" algn="r">
              <a:buNone/>
              <a:defRPr sz="3400"/>
            </a:lvl5pPr>
            <a:lvl6pPr marL="2286000" indent="0" algn="r">
              <a:buNone/>
              <a:defRPr sz="3400"/>
            </a:lvl6pPr>
            <a:lvl7pPr marL="2743200" indent="0" algn="r">
              <a:buNone/>
              <a:defRPr sz="3400"/>
            </a:lvl7pPr>
            <a:lvl8pPr marL="3200400" indent="0" algn="r">
              <a:buNone/>
              <a:defRPr sz="3400"/>
            </a:lvl8pPr>
            <a:lvl9pPr marL="3657600" indent="0" algn="r">
              <a:buNone/>
              <a:defRPr sz="3400"/>
            </a:lvl9pPr>
          </a:lstStyle>
          <a:p>
            <a:pPr>
              <a:defRPr/>
            </a:pPr>
            <a:r>
              <a:rPr/>
              <a:t>CLICK TO EDIT MASTER SUBTITLE STYLE</a:t>
            </a:r>
            <a:endParaRPr/>
          </a:p>
        </p:txBody>
      </p:sp>
      <p:sp>
        <p:nvSpPr>
          <p:cNvPr id="176028903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/>
              <a:t>30.10.2013</a:t>
            </a:fld>
            <a:endParaRPr/>
          </a:p>
        </p:txBody>
      </p:sp>
      <p:sp>
        <p:nvSpPr>
          <p:cNvPr id="126285680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203865800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35466509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/>
              <a:t>30.10.2013</a:t>
            </a:fld>
            <a:endParaRPr/>
          </a:p>
        </p:txBody>
      </p:sp>
      <p:sp>
        <p:nvSpPr>
          <p:cNvPr id="445600629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735529711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41836277" name="Title 1"/>
          <p:cNvSpPr>
            <a:spLocks noGrp="1"/>
          </p:cNvSpPr>
          <p:nvPr>
            <p:ph type="title"/>
          </p:nvPr>
        </p:nvSpPr>
        <p:spPr bwMode="auto">
          <a:xfrm>
            <a:off x="629840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/>
              <a:t>Click to edit Master title style</a:t>
            </a:r>
            <a:endParaRPr/>
          </a:p>
        </p:txBody>
      </p:sp>
      <p:sp>
        <p:nvSpPr>
          <p:cNvPr id="1702440690" name="Content Placeholder 2"/>
          <p:cNvSpPr>
            <a:spLocks noGrp="1"/>
          </p:cNvSpPr>
          <p:nvPr>
            <p:ph idx="1"/>
          </p:nvPr>
        </p:nvSpPr>
        <p:spPr bwMode="auto">
          <a:xfrm>
            <a:off x="3887390" y="987424"/>
            <a:ext cx="4629149" cy="48736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/>
              <a:t>Click to edit Master text styles</a:t>
            </a:r>
            <a:endParaRPr/>
          </a:p>
          <a:p>
            <a:pPr lvl="1">
              <a:defRPr/>
            </a:pPr>
            <a:r>
              <a:rPr/>
              <a:t>Second level</a:t>
            </a:r>
            <a:endParaRPr/>
          </a:p>
          <a:p>
            <a:pPr lvl="2">
              <a:defRPr/>
            </a:pPr>
            <a:r>
              <a:rPr/>
              <a:t>Third level</a:t>
            </a:r>
            <a:endParaRPr/>
          </a:p>
          <a:p>
            <a:pPr lvl="3">
              <a:defRPr/>
            </a:pPr>
            <a:r>
              <a:rPr/>
              <a:t>Fourth level</a:t>
            </a:r>
            <a:endParaRPr/>
          </a:p>
          <a:p>
            <a:pPr lvl="4">
              <a:defRPr/>
            </a:pPr>
            <a:r>
              <a:rPr/>
              <a:t>Fifth level</a:t>
            </a:r>
            <a:endParaRPr/>
          </a:p>
        </p:txBody>
      </p:sp>
      <p:sp>
        <p:nvSpPr>
          <p:cNvPr id="1112558719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629840" y="2057400"/>
            <a:ext cx="2949177" cy="38115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/>
              <a:t>Click to edit Master text styles</a:t>
            </a:r>
            <a:endParaRPr/>
          </a:p>
        </p:txBody>
      </p:sp>
      <p:sp>
        <p:nvSpPr>
          <p:cNvPr id="1248562521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/>
              <a:t>30.10.2013</a:t>
            </a:fld>
            <a:endParaRPr/>
          </a:p>
        </p:txBody>
      </p:sp>
      <p:sp>
        <p:nvSpPr>
          <p:cNvPr id="211895746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1058340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5427374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Click to edit Master title style</a:t>
            </a:r>
            <a:endParaRPr/>
          </a:p>
        </p:txBody>
      </p:sp>
      <p:sp>
        <p:nvSpPr>
          <p:cNvPr id="798555634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/>
              <a:t>Click to edit Master text styles</a:t>
            </a:r>
            <a:endParaRPr/>
          </a:p>
          <a:p>
            <a:pPr lvl="1">
              <a:defRPr/>
            </a:pPr>
            <a:r>
              <a:rPr/>
              <a:t>Second level</a:t>
            </a:r>
            <a:endParaRPr/>
          </a:p>
          <a:p>
            <a:pPr lvl="2">
              <a:defRPr/>
            </a:pPr>
            <a:r>
              <a:rPr/>
              <a:t>Third level</a:t>
            </a:r>
            <a:endParaRPr/>
          </a:p>
          <a:p>
            <a:pPr lvl="3">
              <a:defRPr/>
            </a:pPr>
            <a:r>
              <a:rPr/>
              <a:t>Fourth level</a:t>
            </a:r>
            <a:endParaRPr/>
          </a:p>
          <a:p>
            <a:pPr lvl="4">
              <a:defRPr/>
            </a:pPr>
            <a:r>
              <a:rPr/>
              <a:t>Fifth level</a:t>
            </a:r>
            <a:endParaRPr/>
          </a:p>
        </p:txBody>
      </p:sp>
      <p:sp>
        <p:nvSpPr>
          <p:cNvPr id="118878782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/>
              <a:t>30.10.2013</a:t>
            </a:fld>
            <a:endParaRPr/>
          </a:p>
        </p:txBody>
      </p:sp>
      <p:sp>
        <p:nvSpPr>
          <p:cNvPr id="138377554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200638829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10457664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6543675" y="365124"/>
            <a:ext cx="1971675" cy="5811837"/>
          </a:xfrm>
        </p:spPr>
        <p:txBody>
          <a:bodyPr vert="eaVert"/>
          <a:lstStyle/>
          <a:p>
            <a:pPr>
              <a:defRPr/>
            </a:pPr>
            <a:r>
              <a:rPr/>
              <a:t>Click to edit Master title style</a:t>
            </a:r>
            <a:endParaRPr/>
          </a:p>
        </p:txBody>
      </p:sp>
      <p:sp>
        <p:nvSpPr>
          <p:cNvPr id="1407986874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628650" y="365124"/>
            <a:ext cx="5800725" cy="5811837"/>
          </a:xfrm>
        </p:spPr>
        <p:txBody>
          <a:bodyPr vert="eaVert"/>
          <a:lstStyle/>
          <a:p>
            <a:pPr lvl="0">
              <a:defRPr/>
            </a:pPr>
            <a:r>
              <a:rPr/>
              <a:t>Click to edit Master text styles</a:t>
            </a:r>
            <a:endParaRPr/>
          </a:p>
          <a:p>
            <a:pPr lvl="1">
              <a:defRPr/>
            </a:pPr>
            <a:r>
              <a:rPr/>
              <a:t>Second level</a:t>
            </a:r>
            <a:endParaRPr/>
          </a:p>
          <a:p>
            <a:pPr lvl="2">
              <a:defRPr/>
            </a:pPr>
            <a:r>
              <a:rPr/>
              <a:t>Third level</a:t>
            </a:r>
            <a:endParaRPr/>
          </a:p>
          <a:p>
            <a:pPr lvl="3">
              <a:defRPr/>
            </a:pPr>
            <a:r>
              <a:rPr/>
              <a:t>Fourth level</a:t>
            </a:r>
            <a:endParaRPr/>
          </a:p>
          <a:p>
            <a:pPr lvl="4">
              <a:defRPr/>
            </a:pPr>
            <a:r>
              <a:rPr/>
              <a:t>Fifth level</a:t>
            </a:r>
            <a:endParaRPr/>
          </a:p>
        </p:txBody>
      </p:sp>
      <p:sp>
        <p:nvSpPr>
          <p:cNvPr id="21796316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/>
              <a:t>30.10.2013</a:t>
            </a:fld>
            <a:endParaRPr/>
          </a:p>
        </p:txBody>
      </p:sp>
      <p:sp>
        <p:nvSpPr>
          <p:cNvPr id="186070632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3252249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26620696" name=""/>
          <p:cNvPicPr>
            <a:picLocks noChangeAspect="1"/>
          </p:cNvPicPr>
          <p:nvPr/>
        </p:nvPicPr>
        <p:blipFill rotWithShape="1">
          <a:blip r:embed="rId2"/>
          <a:stretch/>
        </p:blipFill>
        <p:spPr bwMode="auto">
          <a:xfrm rot="0">
            <a:off x="6429375" y="0"/>
            <a:ext cx="2707479" cy="6858000"/>
          </a:xfrm>
          <a:prstGeom prst="rect">
            <a:avLst/>
          </a:prstGeom>
        </p:spPr>
      </p:pic>
      <p:sp>
        <p:nvSpPr>
          <p:cNvPr id="53072352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CLICK TO EDIT MASTER TITLE STYLE</a:t>
            </a:r>
            <a:endParaRPr/>
          </a:p>
        </p:txBody>
      </p:sp>
      <p:sp>
        <p:nvSpPr>
          <p:cNvPr id="1074548800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/>
              <a:t>Click to edit Master text styles</a:t>
            </a:r>
            <a:endParaRPr/>
          </a:p>
          <a:p>
            <a:pPr lvl="1">
              <a:defRPr/>
            </a:pPr>
            <a:r>
              <a:rPr/>
              <a:t>Second level</a:t>
            </a:r>
            <a:endParaRPr/>
          </a:p>
          <a:p>
            <a:pPr lvl="2">
              <a:defRPr/>
            </a:pPr>
            <a:r>
              <a:rPr/>
              <a:t>Third level</a:t>
            </a:r>
            <a:endParaRPr/>
          </a:p>
          <a:p>
            <a:pPr lvl="3">
              <a:defRPr/>
            </a:pPr>
            <a:r>
              <a:rPr/>
              <a:t>Fourth level</a:t>
            </a:r>
            <a:endParaRPr/>
          </a:p>
          <a:p>
            <a:pPr lvl="4">
              <a:defRPr/>
            </a:pPr>
            <a:r>
              <a:rPr/>
              <a:t>Fifth level</a:t>
            </a:r>
            <a:endParaRPr/>
          </a:p>
        </p:txBody>
      </p:sp>
      <p:sp>
        <p:nvSpPr>
          <p:cNvPr id="104439084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/>
              <a:t>30.10.2013</a:t>
            </a:fld>
            <a:endParaRPr/>
          </a:p>
        </p:txBody>
      </p:sp>
      <p:sp>
        <p:nvSpPr>
          <p:cNvPr id="157808375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97643836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bg>
      <p:bgPr shadeToTitle="0">
        <a:gradFill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028177507" name=""/>
          <p:cNvPicPr>
            <a:picLocks noChangeAspect="1"/>
          </p:cNvPicPr>
          <p:nvPr/>
        </p:nvPicPr>
        <p:blipFill rotWithShape="1">
          <a:blip r:embed="rId2"/>
          <a:stretch/>
        </p:blipFill>
        <p:spPr bwMode="auto">
          <a:xfrm rot="0">
            <a:off x="6429375" y="0"/>
            <a:ext cx="2707479" cy="6858000"/>
          </a:xfrm>
          <a:prstGeom prst="rect">
            <a:avLst/>
          </a:prstGeom>
        </p:spPr>
      </p:pic>
      <p:sp>
        <p:nvSpPr>
          <p:cNvPr id="17201935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CLICK TO EDIT MASTER TITLE STYLE</a:t>
            </a:r>
            <a:endParaRPr/>
          </a:p>
        </p:txBody>
      </p:sp>
      <p:sp>
        <p:nvSpPr>
          <p:cNvPr id="2069033550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/>
              <a:t>Click to edit Master text styles</a:t>
            </a:r>
            <a:endParaRPr/>
          </a:p>
          <a:p>
            <a:pPr lvl="1">
              <a:defRPr/>
            </a:pPr>
            <a:r>
              <a:rPr/>
              <a:t>Second level</a:t>
            </a:r>
            <a:endParaRPr/>
          </a:p>
          <a:p>
            <a:pPr lvl="2">
              <a:defRPr/>
            </a:pPr>
            <a:r>
              <a:rPr/>
              <a:t>Third level</a:t>
            </a:r>
            <a:endParaRPr/>
          </a:p>
          <a:p>
            <a:pPr lvl="3">
              <a:defRPr/>
            </a:pPr>
            <a:r>
              <a:rPr/>
              <a:t>Fourth level</a:t>
            </a:r>
            <a:endParaRPr/>
          </a:p>
          <a:p>
            <a:pPr lvl="4">
              <a:defRPr/>
            </a:pPr>
            <a:r>
              <a:rPr/>
              <a:t>Fifth level</a:t>
            </a:r>
            <a:endParaRPr/>
          </a:p>
        </p:txBody>
      </p:sp>
      <p:sp>
        <p:nvSpPr>
          <p:cNvPr id="110099808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AC72F5-928B-4C6E-4B74-F3233A3B04A6}" type="datetimeFigureOut">
              <a:rPr/>
              <a:t/>
            </a:fld>
            <a:endParaRPr/>
          </a:p>
        </p:txBody>
      </p:sp>
      <p:sp>
        <p:nvSpPr>
          <p:cNvPr id="65130795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31667301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C0F4245-5B43-7EB6-9F28-84751C7EE1C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845266844" name=""/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</p:blipFill>
        <p:spPr bwMode="auto">
          <a:xfrm>
            <a:off x="0" y="0"/>
            <a:ext cx="9143998" cy="6858000"/>
          </a:xfrm>
          <a:prstGeom prst="rect">
            <a:avLst/>
          </a:prstGeom>
        </p:spPr>
      </p:pic>
      <p:sp>
        <p:nvSpPr>
          <p:cNvPr id="46830558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/>
              <a:t>30.10.2013</a:t>
            </a:fld>
            <a:endParaRPr/>
          </a:p>
        </p:txBody>
      </p:sp>
      <p:sp>
        <p:nvSpPr>
          <p:cNvPr id="201868888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51254539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/>
              <a:t>‹#›</a:t>
            </a:fld>
            <a:endParaRPr/>
          </a:p>
        </p:txBody>
      </p:sp>
      <p:sp>
        <p:nvSpPr>
          <p:cNvPr id="1154469358" name="Text Placeholder 2"/>
          <p:cNvSpPr>
            <a:spLocks noGrp="1"/>
          </p:cNvSpPr>
          <p:nvPr>
            <p:ph type="body" idx="1"/>
          </p:nvPr>
        </p:nvSpPr>
        <p:spPr bwMode="auto">
          <a:xfrm rot="0" flipH="0" flipV="0">
            <a:off x="4409691" y="3103835"/>
            <a:ext cx="4452125" cy="1948552"/>
          </a:xfrm>
        </p:spPr>
        <p:txBody>
          <a:bodyPr/>
          <a:lstStyle>
            <a:lvl1pPr marL="0" indent="0" algn="r">
              <a:buNone/>
              <a:defRPr sz="2800">
                <a:solidFill>
                  <a:schemeClr val="tx1"/>
                </a:solidFill>
              </a:defRPr>
            </a:lvl1pPr>
            <a:lvl2pPr marL="457200" indent="0" algn="r">
              <a:buNone/>
              <a:defRPr sz="2800">
                <a:solidFill>
                  <a:schemeClr val="tx1"/>
                </a:solidFill>
              </a:defRPr>
            </a:lvl2pPr>
            <a:lvl3pPr marL="914400" indent="0" algn="r">
              <a:buNone/>
              <a:defRPr sz="2800">
                <a:solidFill>
                  <a:schemeClr val="tx1"/>
                </a:solidFill>
              </a:defRPr>
            </a:lvl3pPr>
            <a:lvl4pPr marL="1371600" indent="0" algn="r">
              <a:buNone/>
              <a:defRPr sz="2800">
                <a:solidFill>
                  <a:schemeClr val="tx1"/>
                </a:solidFill>
              </a:defRPr>
            </a:lvl4pPr>
            <a:lvl5pPr marL="1828800" indent="0" algn="r">
              <a:buNone/>
              <a:defRPr sz="2800">
                <a:solidFill>
                  <a:schemeClr val="tx1"/>
                </a:solidFill>
              </a:defRPr>
            </a:lvl5pPr>
            <a:lvl6pPr marL="2286000" indent="0" algn="r">
              <a:buNone/>
              <a:defRPr sz="2800">
                <a:solidFill>
                  <a:schemeClr val="tx1"/>
                </a:solidFill>
              </a:defRPr>
            </a:lvl6pPr>
            <a:lvl7pPr marL="2743200" indent="0" algn="r">
              <a:buNone/>
              <a:defRPr sz="2800">
                <a:solidFill>
                  <a:schemeClr val="tx1"/>
                </a:solidFill>
              </a:defRPr>
            </a:lvl7pPr>
            <a:lvl8pPr marL="3200400" indent="0" algn="r">
              <a:buNone/>
              <a:defRPr sz="2800">
                <a:solidFill>
                  <a:schemeClr val="tx1"/>
                </a:solidFill>
              </a:defRPr>
            </a:lvl8pPr>
            <a:lvl9pPr marL="3657600" indent="0" algn="r">
              <a:buNone/>
              <a:defRPr sz="2800">
                <a:solidFill>
                  <a:schemeClr val="tx1"/>
                </a:solidFill>
              </a:defRPr>
            </a:lvl9pPr>
          </a:lstStyle>
          <a:p>
            <a:pPr lvl="0">
              <a:defRPr/>
            </a:pPr>
            <a:r>
              <a:rPr/>
              <a:t>CLICK TO EDIT MASTER TEXT STYLES</a:t>
            </a:r>
            <a:endParaRPr/>
          </a:p>
        </p:txBody>
      </p:sp>
      <p:sp>
        <p:nvSpPr>
          <p:cNvPr id="1778496499" name="Title 1"/>
          <p:cNvSpPr>
            <a:spLocks noGrp="1"/>
          </p:cNvSpPr>
          <p:nvPr>
            <p:ph type="title"/>
          </p:nvPr>
        </p:nvSpPr>
        <p:spPr bwMode="auto">
          <a:xfrm rot="0" flipH="0" flipV="0">
            <a:off x="4409694" y="706162"/>
            <a:ext cx="4454285" cy="2397672"/>
          </a:xfrm>
        </p:spPr>
        <p:txBody>
          <a:bodyPr vertOverflow="overflow" horzOverflow="overflow" vert="horz" wrap="square" lIns="274320" tIns="274320" rIns="274320" bIns="45720" numCol="1" spcCol="0" rtlCol="0" fromWordArt="0" anchor="ctr" anchorCtr="0" forceAA="0" upright="0" compatLnSpc="0">
            <a:normAutofit/>
          </a:bodyPr>
          <a:lstStyle>
            <a:lvl1pPr algn="r">
              <a:defRPr sz="6000"/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  <a:lvl6pPr algn="r">
              <a:defRPr/>
            </a:lvl6pPr>
            <a:lvl7pPr algn="r">
              <a:defRPr/>
            </a:lvl7pPr>
            <a:lvl8pPr algn="r">
              <a:defRPr/>
            </a:lvl8pPr>
            <a:lvl9pPr algn="r">
              <a:defRPr/>
            </a:lvl9pPr>
          </a:lstStyle>
          <a:p>
            <a:pPr>
              <a:defRPr/>
            </a:pPr>
            <a:r>
              <a:rPr/>
              <a:t>CLICK TO EDIT 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37036478" name=""/>
          <p:cNvSpPr/>
          <p:nvPr/>
        </p:nvSpPr>
        <p:spPr bwMode="auto">
          <a:xfrm rot="0" flipH="0" flipV="0">
            <a:off x="4409694" y="365122"/>
            <a:ext cx="4452125" cy="5811837"/>
          </a:xfrm>
          <a:prstGeom prst="roundRect">
            <a:avLst>
              <a:gd name="adj" fmla="val 7216"/>
            </a:avLst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64853467" name="Title 1"/>
          <p:cNvSpPr>
            <a:spLocks noGrp="1"/>
          </p:cNvSpPr>
          <p:nvPr>
            <p:ph type="title"/>
          </p:nvPr>
        </p:nvSpPr>
        <p:spPr bwMode="auto">
          <a:xfrm rot="0" flipH="0" flipV="0">
            <a:off x="4409694" y="365758"/>
            <a:ext cx="4454285" cy="2553858"/>
          </a:xfrm>
        </p:spPr>
        <p:txBody>
          <a:bodyPr vertOverflow="overflow" horzOverflow="overflow" vert="horz" wrap="square" lIns="274318" tIns="274318" rIns="274318" bIns="45720" numCol="1" spcCol="0" rtlCol="0" fromWordArt="0" anchor="t" anchorCtr="0" forceAA="0" upright="0" compatLnSpc="0">
            <a:normAutofit/>
          </a:bodyPr>
          <a:lstStyle>
            <a:lvl1pPr algn="r">
              <a:defRPr sz="6000"/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  <a:lvl6pPr algn="r">
              <a:defRPr/>
            </a:lvl6pPr>
            <a:lvl7pPr algn="r">
              <a:defRPr/>
            </a:lvl7pPr>
            <a:lvl8pPr algn="r">
              <a:defRPr/>
            </a:lvl8pPr>
            <a:lvl9pPr algn="r">
              <a:defRPr/>
            </a:lvl9pPr>
          </a:lstStyle>
          <a:p>
            <a:pPr>
              <a:defRPr/>
            </a:pPr>
            <a:r>
              <a:rPr/>
              <a:t>CLICK TO EDIT </a:t>
            </a:r>
            <a:endParaRPr/>
          </a:p>
        </p:txBody>
      </p:sp>
      <p:sp>
        <p:nvSpPr>
          <p:cNvPr id="1302096649" name="Text Placeholder 2"/>
          <p:cNvSpPr>
            <a:spLocks noGrp="1"/>
          </p:cNvSpPr>
          <p:nvPr>
            <p:ph type="body" idx="1"/>
          </p:nvPr>
        </p:nvSpPr>
        <p:spPr bwMode="auto">
          <a:xfrm rot="0" flipH="0" flipV="0">
            <a:off x="4409692" y="2919618"/>
            <a:ext cx="4452125" cy="3257343"/>
          </a:xfrm>
        </p:spPr>
        <p:txBody>
          <a:bodyPr/>
          <a:lstStyle>
            <a:lvl1pPr marL="0" indent="0" algn="r">
              <a:buNone/>
              <a:defRPr sz="2800">
                <a:solidFill>
                  <a:schemeClr val="tx1"/>
                </a:solidFill>
              </a:defRPr>
            </a:lvl1pPr>
            <a:lvl2pPr marL="457200" indent="0" algn="r">
              <a:buNone/>
              <a:defRPr sz="2800">
                <a:solidFill>
                  <a:schemeClr val="tx1"/>
                </a:solidFill>
              </a:defRPr>
            </a:lvl2pPr>
            <a:lvl3pPr marL="914400" indent="0" algn="r">
              <a:buNone/>
              <a:defRPr sz="2800">
                <a:solidFill>
                  <a:schemeClr val="tx1"/>
                </a:solidFill>
              </a:defRPr>
            </a:lvl3pPr>
            <a:lvl4pPr marL="1371600" indent="0" algn="r">
              <a:buNone/>
              <a:defRPr sz="2800">
                <a:solidFill>
                  <a:schemeClr val="tx1"/>
                </a:solidFill>
              </a:defRPr>
            </a:lvl4pPr>
            <a:lvl5pPr marL="1828800" indent="0" algn="r">
              <a:buNone/>
              <a:defRPr sz="2800">
                <a:solidFill>
                  <a:schemeClr val="tx1"/>
                </a:solidFill>
              </a:defRPr>
            </a:lvl5pPr>
            <a:lvl6pPr marL="2286000" indent="0" algn="r">
              <a:buNone/>
              <a:defRPr sz="2800">
                <a:solidFill>
                  <a:schemeClr val="tx1"/>
                </a:solidFill>
              </a:defRPr>
            </a:lvl6pPr>
            <a:lvl7pPr marL="2743200" indent="0" algn="r">
              <a:buNone/>
              <a:defRPr sz="2800">
                <a:solidFill>
                  <a:schemeClr val="tx1"/>
                </a:solidFill>
              </a:defRPr>
            </a:lvl7pPr>
            <a:lvl8pPr marL="3200400" indent="0" algn="r">
              <a:buNone/>
              <a:defRPr sz="2800">
                <a:solidFill>
                  <a:schemeClr val="tx1"/>
                </a:solidFill>
              </a:defRPr>
            </a:lvl8pPr>
            <a:lvl9pPr marL="3657600" indent="0" algn="r">
              <a:buNone/>
              <a:defRPr sz="2800">
                <a:solidFill>
                  <a:schemeClr val="tx1"/>
                </a:solidFill>
              </a:defRPr>
            </a:lvl9pPr>
          </a:lstStyle>
          <a:p>
            <a:pPr lvl="0">
              <a:defRPr/>
            </a:pPr>
            <a:r>
              <a:rPr/>
              <a:t>CLICK TO EDIT MASTER TEXT STYLES</a:t>
            </a:r>
            <a:endParaRPr/>
          </a:p>
        </p:txBody>
      </p:sp>
      <p:sp>
        <p:nvSpPr>
          <p:cNvPr id="39801473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61A5B28-7574-9496-0E4B-D1901866E1F9}" type="datetimeFigureOut">
              <a:rPr/>
              <a:t/>
            </a:fld>
            <a:endParaRPr/>
          </a:p>
        </p:txBody>
      </p:sp>
      <p:sp>
        <p:nvSpPr>
          <p:cNvPr id="48770841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08624507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CA605CA-B5A1-587C-317B-B0E0DC4CD3FA}" type="slidenum">
              <a:rPr/>
              <a:t/>
            </a:fld>
            <a:endParaRPr/>
          </a:p>
        </p:txBody>
      </p:sp>
      <p:pic>
        <p:nvPicPr>
          <p:cNvPr id="1320370372" name=""/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0" y="0"/>
            <a:ext cx="4066288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97645220" name=""/>
          <p:cNvSpPr/>
          <p:nvPr/>
        </p:nvSpPr>
        <p:spPr bwMode="auto">
          <a:xfrm rot="0" flipH="0" flipV="0">
            <a:off x="281176" y="365122"/>
            <a:ext cx="8580642" cy="5811837"/>
          </a:xfrm>
          <a:prstGeom prst="roundRect">
            <a:avLst>
              <a:gd name="adj" fmla="val 7216"/>
            </a:avLst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0481405" name="Content Placeholder 2"/>
          <p:cNvSpPr>
            <a:spLocks noGrp="1"/>
          </p:cNvSpPr>
          <p:nvPr>
            <p:ph sz="half" idx="1"/>
          </p:nvPr>
        </p:nvSpPr>
        <p:spPr bwMode="auto">
          <a:xfrm rot="0" flipH="0" flipV="0">
            <a:off x="281176" y="2258568"/>
            <a:ext cx="4235958" cy="3919537"/>
          </a:xfrm>
        </p:spPr>
        <p:txBody>
          <a:bodyPr vertOverflow="overflow" horzOverflow="overflow" vert="horz" wrap="square" lIns="274318" tIns="274318" rIns="274318" bIns="45720" numCol="1" spcCol="0" rtlCol="0" fromWordArt="0" anchor="t" anchorCtr="0" forceAA="0" upright="0" compatLnSpc="0">
            <a:normAutofit/>
          </a:bodyPr>
          <a:lstStyle/>
          <a:p>
            <a:pPr lvl="0">
              <a:defRPr/>
            </a:pPr>
            <a:r>
              <a:rPr/>
              <a:t>Click to edit Master text styles</a:t>
            </a:r>
            <a:endParaRPr/>
          </a:p>
          <a:p>
            <a:pPr lvl="1">
              <a:defRPr/>
            </a:pPr>
            <a:r>
              <a:rPr/>
              <a:t>Second level</a:t>
            </a:r>
            <a:endParaRPr/>
          </a:p>
          <a:p>
            <a:pPr lvl="2">
              <a:defRPr/>
            </a:pPr>
            <a:r>
              <a:rPr/>
              <a:t>Third level</a:t>
            </a:r>
            <a:endParaRPr/>
          </a:p>
          <a:p>
            <a:pPr lvl="3">
              <a:defRPr/>
            </a:pPr>
            <a:r>
              <a:rPr/>
              <a:t>Fourth level</a:t>
            </a:r>
            <a:endParaRPr/>
          </a:p>
          <a:p>
            <a:pPr lvl="4">
              <a:defRPr/>
            </a:pPr>
            <a:r>
              <a:rPr/>
              <a:t>Fifth level</a:t>
            </a:r>
            <a:endParaRPr/>
          </a:p>
        </p:txBody>
      </p:sp>
      <p:sp>
        <p:nvSpPr>
          <p:cNvPr id="760727854" name="Content Placeholder 3"/>
          <p:cNvSpPr>
            <a:spLocks noGrp="1"/>
          </p:cNvSpPr>
          <p:nvPr>
            <p:ph sz="half" idx="2"/>
          </p:nvPr>
        </p:nvSpPr>
        <p:spPr bwMode="auto">
          <a:xfrm rot="0" flipH="0" flipV="0">
            <a:off x="4629149" y="2258568"/>
            <a:ext cx="4232669" cy="3919537"/>
          </a:xfrm>
        </p:spPr>
        <p:txBody>
          <a:bodyPr vertOverflow="overflow" horzOverflow="overflow" vert="horz" wrap="square" lIns="274318" tIns="274318" rIns="274318" bIns="45720" numCol="1" spcCol="0" rtlCol="0" fromWordArt="0" anchor="t" anchorCtr="0" forceAA="0" upright="0" compatLnSpc="0">
            <a:normAutofit/>
          </a:bodyPr>
          <a:lstStyle/>
          <a:p>
            <a:pPr lvl="0">
              <a:defRPr/>
            </a:pPr>
            <a:r>
              <a:rPr/>
              <a:t>Click to edit Master text styles</a:t>
            </a:r>
            <a:endParaRPr/>
          </a:p>
          <a:p>
            <a:pPr lvl="1">
              <a:defRPr/>
            </a:pPr>
            <a:r>
              <a:rPr/>
              <a:t>Second level</a:t>
            </a:r>
            <a:endParaRPr/>
          </a:p>
          <a:p>
            <a:pPr lvl="2">
              <a:defRPr/>
            </a:pPr>
            <a:r>
              <a:rPr/>
              <a:t>Third level</a:t>
            </a:r>
            <a:endParaRPr/>
          </a:p>
          <a:p>
            <a:pPr lvl="3">
              <a:defRPr/>
            </a:pPr>
            <a:r>
              <a:rPr/>
              <a:t>Fourth level</a:t>
            </a:r>
            <a:endParaRPr/>
          </a:p>
          <a:p>
            <a:pPr lvl="4">
              <a:defRPr/>
            </a:pPr>
            <a:r>
              <a:rPr/>
              <a:t>Fifth level</a:t>
            </a:r>
            <a:endParaRPr/>
          </a:p>
        </p:txBody>
      </p:sp>
      <p:sp>
        <p:nvSpPr>
          <p:cNvPr id="139815807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/>
              <a:t>30.10.2013</a:t>
            </a:fld>
            <a:endParaRPr/>
          </a:p>
        </p:txBody>
      </p:sp>
      <p:sp>
        <p:nvSpPr>
          <p:cNvPr id="38049143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28465315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/>
              <a:t>‹#›</a:t>
            </a:fld>
            <a:endParaRPr/>
          </a:p>
        </p:txBody>
      </p:sp>
      <p:sp>
        <p:nvSpPr>
          <p:cNvPr id="1785065413" name="Title 1"/>
          <p:cNvSpPr>
            <a:spLocks noGrp="1"/>
          </p:cNvSpPr>
          <p:nvPr>
            <p:ph type="title"/>
          </p:nvPr>
        </p:nvSpPr>
        <p:spPr bwMode="auto">
          <a:xfrm rot="0" flipH="0" flipV="0">
            <a:off x="281176" y="365760"/>
            <a:ext cx="8580642" cy="1895472"/>
          </a:xfrm>
        </p:spPr>
        <p:txBody>
          <a:bodyPr/>
          <a:lstStyle/>
          <a:p>
            <a:pPr>
              <a:defRPr/>
            </a:pPr>
            <a:r>
              <a:rPr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42191870" name=""/>
          <p:cNvSpPr/>
          <p:nvPr/>
        </p:nvSpPr>
        <p:spPr bwMode="auto">
          <a:xfrm>
            <a:off x="281677" y="2257931"/>
            <a:ext cx="8580642" cy="3919029"/>
          </a:xfrm>
          <a:custGeom>
            <a:avLst/>
            <a:gdLst/>
            <a:ahLst/>
            <a:cxnLst/>
            <a:rect l="0" t="0" r="r" b="b"/>
            <a:pathLst>
              <a:path w="11440858" h="3919031" fill="norm" stroke="1" extrusionOk="0">
                <a:moveTo>
                  <a:pt x="11440858" y="3499648"/>
                </a:moveTo>
                <a:cubicBezTo>
                  <a:pt x="11440858" y="3729715"/>
                  <a:pt x="11251541" y="3919031"/>
                  <a:pt x="11021475" y="3919031"/>
                </a:cubicBezTo>
                <a:cubicBezTo>
                  <a:pt x="11021475" y="3919031"/>
                  <a:pt x="419381" y="3919031"/>
                  <a:pt x="419381" y="3919031"/>
                </a:cubicBezTo>
                <a:cubicBezTo>
                  <a:pt x="189315" y="3919031"/>
                  <a:pt x="0" y="3729715"/>
                  <a:pt x="0" y="3499648"/>
                </a:cubicBezTo>
                <a:cubicBezTo>
                  <a:pt x="0" y="3499648"/>
                  <a:pt x="0" y="0"/>
                  <a:pt x="0" y="0"/>
                </a:cubicBezTo>
                <a:cubicBezTo>
                  <a:pt x="0" y="0"/>
                  <a:pt x="11440858" y="0"/>
                  <a:pt x="11440858" y="0"/>
                </a:cubicBezTo>
                <a:cubicBezTo>
                  <a:pt x="11440858" y="0"/>
                  <a:pt x="11440858" y="3499648"/>
                  <a:pt x="11440858" y="3499648"/>
                </a:cubicBezTo>
                <a:close/>
              </a:path>
            </a:pathLst>
          </a:custGeom>
          <a:solidFill>
            <a:schemeClr val="bg1"/>
          </a:solidFill>
          <a:ln w="12700" cap="flat" cmpd="sng" algn="ctr">
            <a:noFill/>
            <a:prstDash val="solid"/>
            <a:miter lim="800000"/>
          </a:ln>
        </p:spPr>
      </p:sp>
      <p:pic>
        <p:nvPicPr>
          <p:cNvPr id="1555067531" name=""/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</p:blipFill>
        <p:spPr bwMode="auto">
          <a:xfrm rot="0" flipH="0" flipV="0">
            <a:off x="281176" y="365760"/>
            <a:ext cx="8579356" cy="1892808"/>
          </a:xfrm>
          <a:prstGeom prst="rect">
            <a:avLst/>
          </a:prstGeom>
        </p:spPr>
      </p:pic>
      <p:sp>
        <p:nvSpPr>
          <p:cNvPr id="709624584" name="Title 1"/>
          <p:cNvSpPr>
            <a:spLocks noGrp="1"/>
          </p:cNvSpPr>
          <p:nvPr>
            <p:ph type="title"/>
          </p:nvPr>
        </p:nvSpPr>
        <p:spPr bwMode="auto">
          <a:xfrm flipH="0" flipV="0">
            <a:off x="2470842" y="365123"/>
            <a:ext cx="6390978" cy="1895472"/>
          </a:xfrm>
        </p:spPr>
        <p:txBody>
          <a:bodyPr/>
          <a:lstStyle/>
          <a:p>
            <a:pPr>
              <a:defRPr/>
            </a:pPr>
            <a:r>
              <a:rPr/>
              <a:t>CLICK TO EDIT MASTER TITLE STYLE</a:t>
            </a:r>
            <a:endParaRPr/>
          </a:p>
        </p:txBody>
      </p:sp>
      <p:sp>
        <p:nvSpPr>
          <p:cNvPr id="1026638795" name="Text Placeholder 2"/>
          <p:cNvSpPr>
            <a:spLocks noGrp="1"/>
          </p:cNvSpPr>
          <p:nvPr>
            <p:ph type="body" idx="1"/>
          </p:nvPr>
        </p:nvSpPr>
        <p:spPr bwMode="auto">
          <a:xfrm rot="0" flipH="0" flipV="0">
            <a:off x="281176" y="2258568"/>
            <a:ext cx="4218097" cy="823910"/>
          </a:xfrm>
        </p:spPr>
        <p:txBody>
          <a:bodyPr vertOverflow="overflow" horzOverflow="overflow" vert="horz" wrap="square" lIns="274318" tIns="45720" rIns="274318" bIns="45720" numCol="1" spcCol="0" rtlCol="0" fromWordArt="0" anchor="ctr" anchorCtr="0" forceAA="0" upright="0" compatLnSpc="0">
            <a:norm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3200" b="1"/>
            </a:lvl2pPr>
            <a:lvl3pPr marL="914400" indent="0">
              <a:buNone/>
              <a:defRPr sz="3200" b="1"/>
            </a:lvl3pPr>
            <a:lvl4pPr marL="1371600" indent="0">
              <a:buNone/>
              <a:defRPr sz="3200" b="1"/>
            </a:lvl4pPr>
            <a:lvl5pPr marL="1828800" indent="0">
              <a:buNone/>
              <a:defRPr sz="3200" b="1"/>
            </a:lvl5pPr>
            <a:lvl6pPr marL="2286000" indent="0">
              <a:buNone/>
              <a:defRPr sz="3200" b="1"/>
            </a:lvl6pPr>
            <a:lvl7pPr marL="2743200" indent="0">
              <a:buNone/>
              <a:defRPr sz="3200" b="1"/>
            </a:lvl7pPr>
            <a:lvl8pPr marL="3200400" indent="0">
              <a:buNone/>
              <a:defRPr sz="3200" b="1"/>
            </a:lvl8pPr>
            <a:lvl9pPr marL="3657600" indent="0">
              <a:buNone/>
              <a:defRPr sz="3200" b="1"/>
            </a:lvl9pPr>
          </a:lstStyle>
          <a:p>
            <a:pPr lvl="0">
              <a:defRPr/>
            </a:pPr>
            <a:r>
              <a:rPr/>
              <a:t>Click to edit </a:t>
            </a:r>
            <a:endParaRPr/>
          </a:p>
        </p:txBody>
      </p:sp>
      <p:sp>
        <p:nvSpPr>
          <p:cNvPr id="1009701161" name="Content Placeholder 3"/>
          <p:cNvSpPr>
            <a:spLocks noGrp="1"/>
          </p:cNvSpPr>
          <p:nvPr>
            <p:ph sz="half" idx="2"/>
          </p:nvPr>
        </p:nvSpPr>
        <p:spPr bwMode="auto">
          <a:xfrm rot="0" flipH="0" flipV="0">
            <a:off x="281176" y="3081528"/>
            <a:ext cx="4216001" cy="3105149"/>
          </a:xfrm>
        </p:spPr>
        <p:txBody>
          <a:bodyPr vertOverflow="overflow" horzOverflow="overflow" vert="horz" wrap="square" lIns="274318" tIns="45720" rIns="274318" bIns="45720" numCol="1" spcCol="0" rtlCol="0" fromWordArt="0" anchor="t" anchorCtr="0" forceAA="0" upright="0" compatLnSpc="0">
            <a:normAutofit/>
          </a:bodyPr>
          <a:lstStyle/>
          <a:p>
            <a:pPr lvl="0">
              <a:defRPr/>
            </a:pPr>
            <a:r>
              <a:rPr/>
              <a:t>Click to edit Master text styles</a:t>
            </a:r>
            <a:endParaRPr/>
          </a:p>
          <a:p>
            <a:pPr lvl="1">
              <a:defRPr/>
            </a:pPr>
            <a:r>
              <a:rPr/>
              <a:t>Second level</a:t>
            </a:r>
            <a:endParaRPr/>
          </a:p>
          <a:p>
            <a:pPr lvl="2">
              <a:defRPr/>
            </a:pPr>
            <a:r>
              <a:rPr/>
              <a:t>Third level</a:t>
            </a:r>
            <a:endParaRPr/>
          </a:p>
          <a:p>
            <a:pPr lvl="3">
              <a:defRPr/>
            </a:pPr>
            <a:r>
              <a:rPr/>
              <a:t>Fourth level</a:t>
            </a:r>
            <a:endParaRPr/>
          </a:p>
          <a:p>
            <a:pPr lvl="4">
              <a:defRPr/>
            </a:pPr>
            <a:r>
              <a:rPr/>
              <a:t>Fifth level</a:t>
            </a:r>
            <a:endParaRPr/>
          </a:p>
        </p:txBody>
      </p:sp>
      <p:sp>
        <p:nvSpPr>
          <p:cNvPr id="1668003709" name="Text Placeholder 4"/>
          <p:cNvSpPr>
            <a:spLocks noGrp="1"/>
          </p:cNvSpPr>
          <p:nvPr>
            <p:ph type="body" sz="quarter" idx="3"/>
          </p:nvPr>
        </p:nvSpPr>
        <p:spPr bwMode="auto">
          <a:xfrm rot="0" flipH="0" flipV="0">
            <a:off x="4629149" y="2258568"/>
            <a:ext cx="4217668" cy="822960"/>
          </a:xfrm>
        </p:spPr>
        <p:txBody>
          <a:bodyPr vertOverflow="overflow" horzOverflow="overflow" vert="horz" wrap="square" lIns="274318" tIns="45720" rIns="274318" bIns="45720" numCol="1" spcCol="0" rtlCol="0" fromWordArt="0" anchor="ctr" anchorCtr="0" forceAA="0" upright="0" compatLnSpc="0">
            <a:norm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3200" b="1"/>
            </a:lvl2pPr>
            <a:lvl3pPr marL="914400" indent="0">
              <a:buNone/>
              <a:defRPr sz="3200" b="1"/>
            </a:lvl3pPr>
            <a:lvl4pPr marL="1371600" indent="0">
              <a:buNone/>
              <a:defRPr sz="3200" b="1"/>
            </a:lvl4pPr>
            <a:lvl5pPr marL="1828800" indent="0">
              <a:buNone/>
              <a:defRPr sz="3200" b="1"/>
            </a:lvl5pPr>
            <a:lvl6pPr marL="2286000" indent="0">
              <a:buNone/>
              <a:defRPr sz="3200" b="1"/>
            </a:lvl6pPr>
            <a:lvl7pPr marL="2743200" indent="0">
              <a:buNone/>
              <a:defRPr sz="3200" b="1"/>
            </a:lvl7pPr>
            <a:lvl8pPr marL="3200400" indent="0">
              <a:buNone/>
              <a:defRPr sz="3200" b="1"/>
            </a:lvl8pPr>
            <a:lvl9pPr marL="3657600" indent="0">
              <a:buNone/>
              <a:defRPr sz="3200" b="1"/>
            </a:lvl9pPr>
          </a:lstStyle>
          <a:p>
            <a:pPr lvl="0">
              <a:defRPr/>
            </a:pPr>
            <a:r>
              <a:rPr/>
              <a:t>Click to edit Master text styles</a:t>
            </a:r>
            <a:endParaRPr/>
          </a:p>
        </p:txBody>
      </p:sp>
      <p:sp>
        <p:nvSpPr>
          <p:cNvPr id="2003283595" name="Content Placeholder 5"/>
          <p:cNvSpPr>
            <a:spLocks noGrp="1"/>
          </p:cNvSpPr>
          <p:nvPr>
            <p:ph sz="quarter" idx="4"/>
          </p:nvPr>
        </p:nvSpPr>
        <p:spPr bwMode="auto">
          <a:xfrm rot="0" flipH="0" flipV="0">
            <a:off x="4629149" y="3081528"/>
            <a:ext cx="4217670" cy="3108960"/>
          </a:xfrm>
        </p:spPr>
        <p:txBody>
          <a:bodyPr vertOverflow="overflow" horzOverflow="overflow" vert="horz" wrap="square" lIns="274318" tIns="45720" rIns="274318" bIns="45720" numCol="1" spcCol="0" rtlCol="0" fromWordArt="0" anchor="t" anchorCtr="0" forceAA="0" upright="0" compatLnSpc="0">
            <a:normAutofit/>
          </a:bodyPr>
          <a:lstStyle/>
          <a:p>
            <a:pPr lvl="0">
              <a:defRPr/>
            </a:pPr>
            <a:r>
              <a:rPr/>
              <a:t>Click to edit Master text styles</a:t>
            </a:r>
            <a:endParaRPr/>
          </a:p>
          <a:p>
            <a:pPr lvl="1">
              <a:defRPr/>
            </a:pPr>
            <a:r>
              <a:rPr/>
              <a:t>Second level</a:t>
            </a:r>
            <a:endParaRPr/>
          </a:p>
          <a:p>
            <a:pPr lvl="2">
              <a:defRPr/>
            </a:pPr>
            <a:r>
              <a:rPr/>
              <a:t>Third level</a:t>
            </a:r>
            <a:endParaRPr/>
          </a:p>
          <a:p>
            <a:pPr lvl="3">
              <a:defRPr/>
            </a:pPr>
            <a:r>
              <a:rPr/>
              <a:t>Fourth level</a:t>
            </a:r>
            <a:endParaRPr/>
          </a:p>
          <a:p>
            <a:pPr lvl="4">
              <a:defRPr/>
            </a:pPr>
            <a:r>
              <a:rPr/>
              <a:t>Fifth level</a:t>
            </a:r>
            <a:endParaRPr/>
          </a:p>
        </p:txBody>
      </p:sp>
      <p:sp>
        <p:nvSpPr>
          <p:cNvPr id="2050789884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/>
              <a:t>30.10.2013</a:t>
            </a:fld>
            <a:endParaRPr/>
          </a:p>
        </p:txBody>
      </p:sp>
      <p:sp>
        <p:nvSpPr>
          <p:cNvPr id="1399340682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969691933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7114996" name=""/>
          <p:cNvSpPr/>
          <p:nvPr/>
        </p:nvSpPr>
        <p:spPr bwMode="auto">
          <a:xfrm rot="0" flipH="0" flipV="0">
            <a:off x="281176" y="365122"/>
            <a:ext cx="3297840" cy="5811837"/>
          </a:xfrm>
          <a:prstGeom prst="roundRect">
            <a:avLst>
              <a:gd name="adj" fmla="val 7216"/>
            </a:avLst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0697336" name="Title 1"/>
          <p:cNvSpPr>
            <a:spLocks noGrp="1"/>
          </p:cNvSpPr>
          <p:nvPr>
            <p:ph type="title"/>
          </p:nvPr>
        </p:nvSpPr>
        <p:spPr bwMode="auto">
          <a:xfrm rot="0" flipH="0" flipV="0">
            <a:off x="281176" y="365760"/>
            <a:ext cx="3297840" cy="1692274"/>
          </a:xfrm>
        </p:spPr>
        <p:txBody>
          <a:bodyPr vertOverflow="overflow" horzOverflow="overflow" vert="horz" wrap="square" lIns="274318" tIns="45720" rIns="274318" bIns="45720" numCol="1" spcCol="0" rtlCol="0" fromWordArt="0" anchor="t" anchorCtr="0" forceAA="0" upright="0" compatLnSpc="0">
            <a:normAutofit/>
          </a:bodyPr>
          <a:lstStyle>
            <a:lvl1pPr>
              <a:defRPr sz="4400"/>
            </a:lvl1pPr>
            <a:lvl2pPr>
              <a:defRPr sz="4400"/>
            </a:lvl2pPr>
            <a:lvl3pPr>
              <a:defRPr sz="4400"/>
            </a:lvl3pPr>
            <a:lvl4pPr>
              <a:defRPr sz="4400"/>
            </a:lvl4pPr>
            <a:lvl5pPr>
              <a:defRPr sz="4400"/>
            </a:lvl5pPr>
            <a:lvl6pPr>
              <a:defRPr sz="4400"/>
            </a:lvl6pPr>
            <a:lvl7pPr>
              <a:defRPr sz="4400"/>
            </a:lvl7pPr>
            <a:lvl8pPr>
              <a:defRPr sz="4400"/>
            </a:lvl8pPr>
            <a:lvl9pPr>
              <a:defRPr sz="4400"/>
            </a:lvl9pPr>
          </a:lstStyle>
          <a:p>
            <a:pPr>
              <a:defRPr/>
            </a:pPr>
            <a:r>
              <a:rPr/>
              <a:t>CLICK TO EDIT MASTER TITLE </a:t>
            </a:r>
            <a:endParaRPr/>
          </a:p>
        </p:txBody>
      </p:sp>
      <p:sp>
        <p:nvSpPr>
          <p:cNvPr id="830242344" name="Picture Placeholder 2"/>
          <p:cNvSpPr>
            <a:spLocks noChangeAspect="1" noGrp="1"/>
          </p:cNvSpPr>
          <p:nvPr>
            <p:ph type="pic" idx="1"/>
          </p:nvPr>
        </p:nvSpPr>
        <p:spPr bwMode="auto">
          <a:xfrm flipH="0" flipV="0">
            <a:off x="3887389" y="365122"/>
            <a:ext cx="4974429" cy="5811837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/>
              <a:t>Click icon to add picture</a:t>
            </a:r>
            <a:endParaRPr/>
          </a:p>
        </p:txBody>
      </p:sp>
      <p:sp>
        <p:nvSpPr>
          <p:cNvPr id="784577457" name="Text Placeholder 3"/>
          <p:cNvSpPr>
            <a:spLocks noGrp="1"/>
          </p:cNvSpPr>
          <p:nvPr>
            <p:ph type="body" sz="half" idx="2"/>
          </p:nvPr>
        </p:nvSpPr>
        <p:spPr bwMode="auto">
          <a:xfrm rot="0" flipH="0" flipV="0">
            <a:off x="281176" y="2057400"/>
            <a:ext cx="3297840" cy="4118925"/>
          </a:xfrm>
        </p:spPr>
        <p:txBody>
          <a:bodyPr vertOverflow="overflow" horzOverflow="overflow" vert="horz" wrap="square" lIns="274318" tIns="274318" rIns="274318" bIns="45720" numCol="1" spcCol="0" rtlCol="0" fromWordArt="0" anchor="t" anchorCtr="0" forceAA="0" upright="0" compatLnSpc="0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400"/>
            </a:lvl2pPr>
            <a:lvl3pPr marL="914400" indent="0">
              <a:buNone/>
              <a:defRPr sz="2400"/>
            </a:lvl3pPr>
            <a:lvl4pPr marL="1371600" indent="0">
              <a:buNone/>
              <a:defRPr sz="2400"/>
            </a:lvl4pPr>
            <a:lvl5pPr marL="1828800" indent="0">
              <a:buNone/>
              <a:defRPr sz="2400"/>
            </a:lvl5pPr>
            <a:lvl6pPr marL="2286000" indent="0">
              <a:buNone/>
              <a:defRPr sz="2400"/>
            </a:lvl6pPr>
            <a:lvl7pPr marL="2743200" indent="0">
              <a:buNone/>
              <a:defRPr sz="2400"/>
            </a:lvl7pPr>
            <a:lvl8pPr marL="3200400" indent="0">
              <a:buNone/>
              <a:defRPr sz="2400"/>
            </a:lvl8pPr>
            <a:lvl9pPr marL="3657600" indent="0">
              <a:buNone/>
              <a:defRPr sz="2400"/>
            </a:lvl9pPr>
          </a:lstStyle>
          <a:p>
            <a:pPr lvl="0">
              <a:defRPr/>
            </a:pPr>
            <a:r>
              <a:rPr/>
              <a:t>Click to edit Master text styles</a:t>
            </a:r>
            <a:endParaRPr/>
          </a:p>
        </p:txBody>
      </p:sp>
      <p:sp>
        <p:nvSpPr>
          <p:cNvPr id="183690262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/>
              <a:t>30.10.2013</a:t>
            </a:fld>
            <a:endParaRPr/>
          </a:p>
        </p:txBody>
      </p:sp>
      <p:sp>
        <p:nvSpPr>
          <p:cNvPr id="178574784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59677669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27733019" name=""/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</p:blipFill>
        <p:spPr bwMode="auto">
          <a:xfrm flipH="0">
            <a:off x="0" y="0"/>
            <a:ext cx="3950492" cy="6858000"/>
          </a:xfrm>
          <a:prstGeom prst="rect">
            <a:avLst/>
          </a:prstGeom>
        </p:spPr>
      </p:pic>
      <p:sp>
        <p:nvSpPr>
          <p:cNvPr id="125142790" name="Title 1"/>
          <p:cNvSpPr>
            <a:spLocks noGrp="1"/>
          </p:cNvSpPr>
          <p:nvPr>
            <p:ph type="title"/>
          </p:nvPr>
        </p:nvSpPr>
        <p:spPr bwMode="auto">
          <a:xfrm rot="0" flipH="0" flipV="0">
            <a:off x="4629149" y="4472409"/>
            <a:ext cx="4054380" cy="1902312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spAutoFit/>
          </a:bodyPr>
          <a:lstStyle>
            <a:lvl1pPr algn="r"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>
              <a:defRPr/>
            </a:pPr>
            <a:r>
              <a:rPr/>
              <a:t>CLICK TO EDIT MASTER TITLE STYLE</a:t>
            </a:r>
            <a:endParaRPr/>
          </a:p>
        </p:txBody>
      </p:sp>
      <p:sp>
        <p:nvSpPr>
          <p:cNvPr id="1173631109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/>
              <a:t>30.10.2013</a:t>
            </a:fld>
            <a:endParaRPr/>
          </a:p>
        </p:txBody>
      </p:sp>
      <p:sp>
        <p:nvSpPr>
          <p:cNvPr id="393782162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5813428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gradFill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08620543" name="Title Placeholder 1"/>
          <p:cNvSpPr>
            <a:spLocks noGrp="1"/>
          </p:cNvSpPr>
          <p:nvPr>
            <p:ph type="title"/>
          </p:nvPr>
        </p:nvSpPr>
        <p:spPr bwMode="auto">
          <a:xfrm rot="0" flipH="0" flipV="0">
            <a:off x="630936" y="365760"/>
            <a:ext cx="6967055" cy="1895472"/>
          </a:xfrm>
          <a:prstGeom prst="rect">
            <a:avLst/>
          </a:prstGeom>
        </p:spPr>
        <p:txBody>
          <a:bodyPr vertOverflow="overflow" horzOverflow="overflow" vert="horz" wrap="square" lIns="274318" tIns="274318" rIns="274318" bIns="45720" numCol="1" spcCol="0" rtlCol="0" fromWordArt="0" anchor="ctr" anchorCtr="0" forceAA="0" upright="0" compatLnSpc="0">
            <a:normAutofit/>
          </a:bodyPr>
          <a:lstStyle/>
          <a:p>
            <a:pPr>
              <a:defRPr/>
            </a:pPr>
            <a:r>
              <a:rPr/>
              <a:t>CLICK TO EDIT MASTER TITLE STYLE</a:t>
            </a:r>
            <a:endParaRPr/>
          </a:p>
        </p:txBody>
      </p:sp>
      <p:sp>
        <p:nvSpPr>
          <p:cNvPr id="10436112" name="Text Placeholder 2"/>
          <p:cNvSpPr>
            <a:spLocks noGrp="1"/>
          </p:cNvSpPr>
          <p:nvPr>
            <p:ph type="body" idx="1"/>
          </p:nvPr>
        </p:nvSpPr>
        <p:spPr bwMode="auto">
          <a:xfrm rot="0" flipH="0" flipV="0">
            <a:off x="630936" y="2258568"/>
            <a:ext cx="6967055" cy="3916362"/>
          </a:xfrm>
          <a:prstGeom prst="rect">
            <a:avLst/>
          </a:prstGeom>
        </p:spPr>
        <p:txBody>
          <a:bodyPr vertOverflow="overflow" horzOverflow="overflow" vert="horz" wrap="square" lIns="274318" tIns="274318" rIns="274318" bIns="45720" numCol="1" spcCol="0" rtlCol="0" fromWordArt="0" anchor="t" anchorCtr="0" forceAA="0" upright="0" compatLnSpc="0">
            <a:normAutofit/>
          </a:bodyPr>
          <a:lstStyle/>
          <a:p>
            <a:pPr lvl="0">
              <a:defRPr/>
            </a:pPr>
            <a:r>
              <a:rPr/>
              <a:t>Click to edit Master text styles</a:t>
            </a:r>
            <a:endParaRPr/>
          </a:p>
          <a:p>
            <a:pPr lvl="1">
              <a:defRPr/>
            </a:pPr>
            <a:r>
              <a:rPr/>
              <a:t>Second level</a:t>
            </a:r>
            <a:endParaRPr/>
          </a:p>
          <a:p>
            <a:pPr lvl="2">
              <a:defRPr/>
            </a:pPr>
            <a:r>
              <a:rPr/>
              <a:t>Third level</a:t>
            </a:r>
            <a:endParaRPr/>
          </a:p>
          <a:p>
            <a:pPr lvl="3">
              <a:defRPr/>
            </a:pPr>
            <a:r>
              <a:rPr/>
              <a:t>Fourth level</a:t>
            </a:r>
            <a:endParaRPr/>
          </a:p>
          <a:p>
            <a:pPr lvl="4">
              <a:defRPr/>
            </a:pPr>
            <a:r>
              <a:rPr/>
              <a:t>Fifth level</a:t>
            </a:r>
            <a:endParaRPr/>
          </a:p>
        </p:txBody>
      </p:sp>
      <p:sp>
        <p:nvSpPr>
          <p:cNvPr id="47922591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628650" y="6356349"/>
            <a:ext cx="205740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/>
              <a:t>30.10.2013</a:t>
            </a:fld>
            <a:endParaRPr/>
          </a:p>
        </p:txBody>
      </p:sp>
      <p:sp>
        <p:nvSpPr>
          <p:cNvPr id="95983776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028950" y="6356349"/>
            <a:ext cx="308610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1412404834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 flipH="0" flipV="0">
            <a:off x="6457948" y="6356349"/>
            <a:ext cx="1137755" cy="3651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999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499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499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499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499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599" indent="-228600" algn="l" defTabSz="914400" rtl="0">
        <a:lnSpc>
          <a:spcPct val="90000"/>
        </a:lnSpc>
        <a:spcBef>
          <a:spcPts val="499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499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499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499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4514050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Portada</a:t>
            </a:r>
            <a:endParaRPr/>
          </a:p>
        </p:txBody>
      </p:sp>
      <p:sp>
        <p:nvSpPr>
          <p:cNvPr id="47931474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 sz="2400"/>
            </a:pPr>
            <a:r>
              <a:rPr/>
              <a:t>Curso de Homeopatía aplicada a la Estomatología.</a:t>
            </a:r>
            <a:br>
              <a:rPr/>
            </a:br>
            <a:r>
              <a:rPr/>
              <a:t>Material educativo basado en la materia médica homeopática.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1028967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Hemorragias postoperatorias</a:t>
            </a:r>
            <a:endParaRPr/>
          </a:p>
        </p:txBody>
      </p:sp>
      <p:sp>
        <p:nvSpPr>
          <p:cNvPr id="119289416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 sz="2400"/>
            </a:pPr>
            <a:r>
              <a:rPr/>
              <a:t>Tras una intervención se describen distintos perfiles para controlar la tendencia hemorrágica y favorecer la recuperación.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584550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Arnica</a:t>
            </a:r>
            <a:endParaRPr/>
          </a:p>
        </p:txBody>
      </p:sp>
      <p:sp>
        <p:nvSpPr>
          <p:cNvPr id="8089877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 sz="2400"/>
            </a:pPr>
            <a:r>
              <a:rPr/>
              <a:t>Arnica: remedio clásico en traumatismos. Tradicionalmente se relaciona con hematomas y dolor tras extracciones.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7153016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Phosphorus</a:t>
            </a:r>
            <a:endParaRPr/>
          </a:p>
        </p:txBody>
      </p:sp>
      <p:sp>
        <p:nvSpPr>
          <p:cNvPr id="1202492829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 sz="2400"/>
            </a:pPr>
            <a:r>
              <a:rPr/>
              <a:t>Phosphorus: descrito para hemorragias brillantes y prevención de recidivas en algunos perfiles.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8286518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China</a:t>
            </a:r>
            <a:endParaRPr/>
          </a:p>
        </p:txBody>
      </p:sp>
      <p:sp>
        <p:nvSpPr>
          <p:cNvPr id="675659520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 sz="2400"/>
            </a:pPr>
            <a:r>
              <a:rPr/>
              <a:t>China officinalis: considerada tras pérdidas de sangre y sensación de agotamiento.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5298820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Millefolium</a:t>
            </a:r>
            <a:endParaRPr/>
          </a:p>
        </p:txBody>
      </p:sp>
      <p:sp>
        <p:nvSpPr>
          <p:cNvPr id="506819631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 sz="2400"/>
            </a:pPr>
            <a:r>
              <a:rPr/>
              <a:t>Millefolium: perfil tradicional para hemorragias de sangre roja brillante.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5093354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Infecciones</a:t>
            </a:r>
            <a:endParaRPr/>
          </a:p>
        </p:txBody>
      </p:sp>
      <p:sp>
        <p:nvSpPr>
          <p:cNvPr id="20618408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 sz="2400"/>
            </a:pPr>
            <a:r>
              <a:rPr/>
              <a:t>El texto revisa diferentes remedios cuando predominan signos infecciosos o supuración.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911247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Pyrogenium</a:t>
            </a:r>
            <a:endParaRPr/>
          </a:p>
        </p:txBody>
      </p:sp>
      <p:sp>
        <p:nvSpPr>
          <p:cNvPr id="359000879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 sz="2400"/>
            </a:pPr>
            <a:r>
              <a:rPr/>
              <a:t>Pyrogenium: se describe como bioterápico utilizado tradicionalmente cuando existe sospecha de foco infeccioso.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0015209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Hepar sulphur</a:t>
            </a:r>
            <a:endParaRPr/>
          </a:p>
        </p:txBody>
      </p:sp>
      <p:sp>
        <p:nvSpPr>
          <p:cNvPr id="21724479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 sz="2400"/>
            </a:pPr>
            <a:r>
              <a:rPr/>
              <a:t>Hepar sulphur: perfil clásico relacionado con procesos supurativos según la literatura homeopática.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3805770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Arsenicum album</a:t>
            </a:r>
            <a:endParaRPr/>
          </a:p>
        </p:txBody>
      </p:sp>
      <p:sp>
        <p:nvSpPr>
          <p:cNvPr id="999813518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 sz="2400"/>
            </a:pPr>
            <a:r>
              <a:rPr/>
              <a:t>Arsenicum album: dolor urente, mejoría con calor, agotamiento y secreciones irritantes.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6087199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Mercurius solubilis</a:t>
            </a:r>
            <a:endParaRPr/>
          </a:p>
        </p:txBody>
      </p:sp>
      <p:sp>
        <p:nvSpPr>
          <p:cNvPr id="545642561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 sz="2400"/>
            </a:pPr>
            <a:r>
              <a:rPr/>
              <a:t>Mercurius solubilis: lengua saburral, saliva filamentosa, encías sangrantes y halitosis como perfil característico.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9422511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Objetivos</a:t>
            </a:r>
            <a:endParaRPr/>
          </a:p>
        </p:txBody>
      </p:sp>
      <p:sp>
        <p:nvSpPr>
          <p:cNvPr id="1849721067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 sz="2400"/>
            </a:pPr>
            <a:r>
              <a:rPr/>
              <a:t>• Comprender los perfiles sintomáticos.</a:t>
            </a:r>
            <a:br>
              <a:rPr/>
            </a:br>
            <a:r>
              <a:rPr/>
              <a:t>• Revisar el enfoque tradicional.</a:t>
            </a:r>
            <a:br>
              <a:rPr/>
            </a:br>
            <a:r>
              <a:rPr/>
              <a:t>• Diferenciar remedios descritos en el texto.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4947562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Apis mellifica</a:t>
            </a:r>
            <a:endParaRPr/>
          </a:p>
        </p:txBody>
      </p:sp>
      <p:sp>
        <p:nvSpPr>
          <p:cNvPr id="210037122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 sz="2400"/>
            </a:pPr>
            <a:r>
              <a:rPr/>
              <a:t>Apis mellifica: edema inflamatorio importante, dolor urente y mejoría con frío.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5571661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Odontalgias</a:t>
            </a:r>
            <a:endParaRPr/>
          </a:p>
        </p:txBody>
      </p:sp>
      <p:sp>
        <p:nvSpPr>
          <p:cNvPr id="1044653242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 sz="2400"/>
            </a:pPr>
            <a:r>
              <a:rPr/>
              <a:t>Las odontalgias pueden ser inflamatorias, infecciosas o neurálgicas. La materia médica propone diferenciar modalidades del dolor.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8447519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Hypericum y Mezereum</a:t>
            </a:r>
            <a:endParaRPr/>
          </a:p>
        </p:txBody>
      </p:sp>
      <p:sp>
        <p:nvSpPr>
          <p:cNvPr id="553123491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 sz="2400"/>
            </a:pPr>
            <a:r>
              <a:rPr/>
              <a:t>Hypericum: traumatismos nerviosos. Mezereum: afectación del periostio y dolor infeccioso según el texto.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8469112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Otros perfiles</a:t>
            </a:r>
            <a:endParaRPr/>
          </a:p>
        </p:txBody>
      </p:sp>
      <p:sp>
        <p:nvSpPr>
          <p:cNvPr id="1903379988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 sz="2400"/>
            </a:pPr>
            <a:r>
              <a:rPr/>
              <a:t>Aconitum, Belladonna, Pulsatilla, Cheiranthus y otros remedios se diferencian por el tipo de dolor y sus modalidades.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833738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Resumen</a:t>
            </a:r>
            <a:endParaRPr/>
          </a:p>
        </p:txBody>
      </p:sp>
      <p:sp>
        <p:nvSpPr>
          <p:cNvPr id="2130414032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 sz="2400"/>
            </a:pPr>
            <a:r>
              <a:rPr/>
              <a:t>Comparar siempre: tipo de dolor, modalidades de mejoría/empeoramiento, estado general y signos acompañantes.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0277399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Conclusiones</a:t>
            </a:r>
            <a:endParaRPr/>
          </a:p>
        </p:txBody>
      </p:sp>
      <p:sp>
        <p:nvSpPr>
          <p:cNvPr id="183371670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 sz="2400"/>
            </a:pPr>
            <a:r>
              <a:rPr/>
              <a:t>Mensaje final: este material resume descripciones tradicionales de la homeopatía con finalidad educativa y debe integrarse con la valoración odontológica y médica convencional.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470117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Introducción</a:t>
            </a:r>
            <a:endParaRPr/>
          </a:p>
        </p:txBody>
      </p:sp>
      <p:sp>
        <p:nvSpPr>
          <p:cNvPr id="1039962371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 sz="2400"/>
            </a:pPr>
            <a:r>
              <a:rPr/>
              <a:t>La documentación revisa el uso tradicional de distintos remedios homeopáticos en dolor, hemorragia e infección relacionados con procedimientos odontológicos. Se presenta con fines formativos.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563733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Homeopatía y estomatología aguda</a:t>
            </a:r>
            <a:endParaRPr/>
          </a:p>
        </p:txBody>
      </p:sp>
      <p:sp>
        <p:nvSpPr>
          <p:cNvPr id="1866260074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 sz="2400"/>
            </a:pPr>
            <a:r>
              <a:rPr/>
              <a:t>Se explica el razonamiento clásico de selección de remedios según el conjunto de síntomas descritos por la materia médica, siempre como contenido histórico y educativo.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9671070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Cuidados preoperatorios</a:t>
            </a:r>
            <a:endParaRPr/>
          </a:p>
        </p:txBody>
      </p:sp>
      <p:sp>
        <p:nvSpPr>
          <p:cNvPr id="868422428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 sz="2400"/>
            </a:pPr>
            <a:r>
              <a:rPr/>
              <a:t>Antes de la intervención se consideran ansiedad, miedo, dolor y respuesta emocional. El texto propone individualizar el remedio según el perfil sintomático.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1825046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Ignatia</a:t>
            </a:r>
            <a:endParaRPr/>
          </a:p>
        </p:txBody>
      </p:sp>
      <p:sp>
        <p:nvSpPr>
          <p:cNvPr id="172117295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 sz="2400"/>
            </a:pPr>
            <a:r>
              <a:rPr/>
              <a:t>Ignatia: ansiedad, suspiros, sensación de nudo en la garganta, cambios emocionales y alivio con la distracción según la materia médica.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8972154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Gelsemium</a:t>
            </a:r>
            <a:endParaRPr/>
          </a:p>
        </p:txBody>
      </p:sp>
      <p:sp>
        <p:nvSpPr>
          <p:cNvPr id="1458109310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 sz="2400"/>
            </a:pPr>
            <a:r>
              <a:rPr/>
              <a:t>Gelsemium: temor anticipatorio, temblores, debilidad, diarrea emocional y lentitud general.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8777515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Chamomilla</a:t>
            </a:r>
            <a:endParaRPr/>
          </a:p>
        </p:txBody>
      </p:sp>
      <p:sp>
        <p:nvSpPr>
          <p:cNvPr id="502702795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 sz="2400"/>
            </a:pPr>
            <a:r>
              <a:rPr/>
              <a:t>Chamomilla: irritabilidad, hipersensibilidad al dolor, carácter colérico y empeoramiento con el calor.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1994649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Coffea tosta</a:t>
            </a:r>
            <a:endParaRPr/>
          </a:p>
        </p:txBody>
      </p:sp>
      <p:sp>
        <p:nvSpPr>
          <p:cNvPr id="278660337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 sz="2400"/>
            </a:pPr>
            <a:r>
              <a:rPr/>
              <a:t>Coffea tosta: personas muy sensibles, insomnio por excitación mental y alivio del dolor con agua fría según la descripción tradicional.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Spaces and Faces">
  <a:themeElements>
    <a:clrScheme name="Violet">
      <a:dk1>
        <a:srgbClr val="000000"/>
      </a:dk1>
      <a:lt1>
        <a:srgbClr val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Office Theme">
      <a:majorFont>
        <a:latin typeface="Arial Black"/>
        <a:ea typeface="SimHei"/>
        <a:cs typeface="Arial"/>
      </a:majorFont>
      <a:minorFont>
        <a:latin typeface="Arial"/>
        <a:ea typeface="Microsoft YaHei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ONLYOFFICE/9.4.0.129</Application>
  <PresentationFormat>On-screen Show (4:3)</PresentationFormat>
  <Paragraphs>0</Paragraphs>
  <Slides>25</Slides>
  <Notes>25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/>
  <cp:revision>2</cp:revision>
  <dcterms:created xsi:type="dcterms:W3CDTF">2013-01-27T09:14:16Z</dcterms:created>
  <dcterms:modified xsi:type="dcterms:W3CDTF">2026-08-01T06:42:44Z</dcterms:modified>
  <cp:category/>
</cp:coreProperties>
</file>