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>
  <p:sldMasterIdLst>
    <p:sldMasterId id="2147483648" r:id="rId1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pos="2160" orient="horz"/>
        <p:guide pos="2880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7FD68C8-E449-CBAE-5E93-253016A019F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50AD67E-2DDE-8689-9089-8B84AE7099F6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247063A-82C7-76C3-CDD6-5160C6D02F9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377E935-318C-4EAD-3A2A-F4F6B33B741A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90C3983-7CE0-980F-4329-0EC2AE3F4AF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040AB58-2D9B-8C36-0DC8-083CD6DEE44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EA27F06-9DE6-3583-2BB8-0AB45A0E2922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3B0ECCC-DF9A-E297-A74C-76498AAE1953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76E816B-1F21-A062-9FFF-374B6D7516AF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25EEF57-22FC-0B9C-26A0-C32FEDEED5BC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bg>
      <p:bgPr shadeToTitle="0">
        <a:solidFill>
          <a:schemeClr val="accent6">
            <a:lumMod val="60000"/>
            <a:lumOff val="40000"/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93446799" name=""/>
          <p:cNvPicPr/>
          <p:nvPr/>
        </p:nvPicPr>
        <p:blipFill rotWithShape="1">
          <a:blip r:embed="rId2">
            <a:alphaModFix amt="70000"/>
          </a:blip>
          <a:stretch/>
        </p:blipFill>
        <p:spPr bwMode="auto">
          <a:xfrm rot="0" flipH="0" flipV="0">
            <a:off x="-2284" y="0"/>
            <a:ext cx="9148570" cy="6858000"/>
          </a:xfrm>
          <a:prstGeom prst="rect">
            <a:avLst/>
          </a:prstGeom>
        </p:spPr>
      </p:pic>
      <p:sp>
        <p:nvSpPr>
          <p:cNvPr id="2032402904" name=""/>
          <p:cNvSpPr/>
          <p:nvPr/>
        </p:nvSpPr>
        <p:spPr bwMode="auto">
          <a:xfrm rot="19426603" flipH="0" flipV="0">
            <a:off x="67234" y="373966"/>
            <a:ext cx="2151528" cy="1826556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0478"/>
                </a:moveTo>
                <a:cubicBezTo>
                  <a:pt x="0" y="18629"/>
                  <a:pt x="10403" y="0"/>
                  <a:pt x="22021" y="0"/>
                </a:cubicBezTo>
                <a:cubicBezTo>
                  <a:pt x="33639" y="0"/>
                  <a:pt x="43199" y="9750"/>
                  <a:pt x="43200" y="21599"/>
                </a:cubicBezTo>
                <a:cubicBezTo>
                  <a:pt x="43200" y="33449"/>
                  <a:pt x="33639" y="43200"/>
                  <a:pt x="22021" y="43200"/>
                </a:cubicBezTo>
                <a:cubicBezTo>
                  <a:pt x="10403" y="43200"/>
                  <a:pt x="0" y="42327"/>
                  <a:pt x="0" y="3047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47889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4233893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578390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pic>
        <p:nvPicPr>
          <p:cNvPr id="1469684858" name=""/>
          <p:cNvPicPr>
            <a:picLocks noChangeAspect="1"/>
          </p:cNvPicPr>
          <p:nvPr/>
        </p:nvPicPr>
        <p:blipFill rotWithShape="1">
          <a:blip r:embed="rId3">
            <a:alphaModFix amt="89999"/>
          </a:blip>
          <a:stretch/>
        </p:blipFill>
        <p:spPr bwMode="auto">
          <a:xfrm flipH="0" flipV="0">
            <a:off x="1142998" y="1122363"/>
            <a:ext cx="6858000" cy="4135437"/>
          </a:xfrm>
          <a:prstGeom prst="rect">
            <a:avLst/>
          </a:prstGeom>
          <a:ln w="12700">
            <a:noFill/>
          </a:ln>
        </p:spPr>
      </p:pic>
      <p:sp>
        <p:nvSpPr>
          <p:cNvPr id="1444693595" name="Subtitle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1142998" y="3429000"/>
            <a:ext cx="6858000" cy="18288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/>
              <a:t>Click to edit Master subtitle style</a:t>
            </a:r>
            <a:endParaRPr/>
          </a:p>
        </p:txBody>
      </p:sp>
      <p:sp>
        <p:nvSpPr>
          <p:cNvPr id="806148800" name="Title 1"/>
          <p:cNvSpPr>
            <a:spLocks noGrp="1"/>
          </p:cNvSpPr>
          <p:nvPr>
            <p:ph type="ctrTitle"/>
          </p:nvPr>
        </p:nvSpPr>
        <p:spPr bwMode="auto">
          <a:xfrm flipH="0" flipV="0">
            <a:off x="1142998" y="1099950"/>
            <a:ext cx="6858000" cy="2306637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upright="0" compatLnSpc="0">
            <a:normAutofit/>
          </a:bodyPr>
          <a:lstStyle>
            <a:lvl1pPr algn="ctr">
              <a:defRPr sz="60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537756727" name=""/>
          <p:cNvSpPr/>
          <p:nvPr/>
        </p:nvSpPr>
        <p:spPr bwMode="auto">
          <a:xfrm rot="611918" flipH="0" flipV="0">
            <a:off x="560553" y="2903890"/>
            <a:ext cx="996799" cy="1050192"/>
          </a:xfrm>
          <a:prstGeom prst="ellipse">
            <a:avLst/>
          </a:prstGeom>
          <a:solidFill>
            <a:schemeClr val="accent6">
              <a:lumMod val="60000"/>
              <a:lumOff val="40000"/>
              <a:alpha val="4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0544479" name="Freeform: Shape 7"/>
          <p:cNvSpPr/>
          <p:nvPr/>
        </p:nvSpPr>
        <p:spPr bwMode="auto">
          <a:xfrm rot="4182464" flipH="0" flipV="0">
            <a:off x="7311390" y="2966145"/>
            <a:ext cx="1371163" cy="2099638"/>
          </a:xfrm>
          <a:custGeom>
            <a:avLst/>
            <a:gdLst>
              <a:gd name="connsiteX0" fmla="*/ 2211988 w 2211987"/>
              <a:gd name="connsiteY0" fmla="*/ 1293768 h 2528356"/>
              <a:gd name="connsiteX1" fmla="*/ 1474295 w 2211987"/>
              <a:gd name="connsiteY1" fmla="*/ 2528356 h 2528356"/>
              <a:gd name="connsiteX2" fmla="*/ 463231 w 2211987"/>
              <a:gd name="connsiteY2" fmla="*/ 1293768 h 2528356"/>
              <a:gd name="connsiteX3" fmla="*/ 1183043 w 2211987"/>
              <a:gd name="connsiteY3" fmla="*/ 30778 h 2528356"/>
              <a:gd name="connsiteX4" fmla="*/ 2211988 w 2211987"/>
              <a:gd name="connsiteY4" fmla="*/ 1293768 h 252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1987" h="2528356" fill="norm" stroke="1" extrusionOk="0">
                <a:moveTo>
                  <a:pt x="2211988" y="1293768"/>
                </a:moveTo>
                <a:cubicBezTo>
                  <a:pt x="2211988" y="1991294"/>
                  <a:pt x="2042569" y="2528356"/>
                  <a:pt x="1474295" y="2528356"/>
                </a:cubicBezTo>
                <a:cubicBezTo>
                  <a:pt x="906021" y="2528356"/>
                  <a:pt x="1227209" y="1872272"/>
                  <a:pt x="463231" y="1293768"/>
                </a:cubicBezTo>
                <a:cubicBezTo>
                  <a:pt x="-681692" y="426794"/>
                  <a:pt x="582456" y="-141451"/>
                  <a:pt x="1183043" y="30778"/>
                </a:cubicBezTo>
                <a:cubicBezTo>
                  <a:pt x="1729292" y="187417"/>
                  <a:pt x="2211988" y="596242"/>
                  <a:pt x="2211988" y="1293768"/>
                </a:cubicBezTo>
                <a:close/>
              </a:path>
            </a:pathLst>
          </a:custGeom>
          <a:solidFill>
            <a:schemeClr val="accent6">
              <a:alpha val="49999"/>
            </a:schemeClr>
          </a:solidFill>
          <a:ln w="289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/>
          </a:p>
        </p:txBody>
      </p:sp>
      <p:sp>
        <p:nvSpPr>
          <p:cNvPr id="1274551380" name=""/>
          <p:cNvSpPr/>
          <p:nvPr/>
        </p:nvSpPr>
        <p:spPr bwMode="auto">
          <a:xfrm rot="19539018" flipH="0" flipV="0">
            <a:off x="657731" y="4811572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981989279" name=""/>
          <p:cNvSpPr/>
          <p:nvPr/>
        </p:nvSpPr>
        <p:spPr bwMode="auto">
          <a:xfrm rot="19539018" flipH="0" flipV="0">
            <a:off x="545715" y="5319180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alpha val="4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427792290" name=""/>
          <p:cNvSpPr/>
          <p:nvPr/>
        </p:nvSpPr>
        <p:spPr bwMode="auto">
          <a:xfrm rot="19539018" flipH="0" flipV="0">
            <a:off x="254284" y="5756268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737187994" name=""/>
          <p:cNvSpPr/>
          <p:nvPr/>
        </p:nvSpPr>
        <p:spPr bwMode="auto">
          <a:xfrm rot="19539018" flipH="0" flipV="0">
            <a:off x="607968" y="5732762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62616621" name=""/>
          <p:cNvSpPr/>
          <p:nvPr/>
        </p:nvSpPr>
        <p:spPr bwMode="auto">
          <a:xfrm rot="19539018" flipH="0" flipV="0">
            <a:off x="254284" y="6216863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685984257" name=""/>
          <p:cNvSpPr/>
          <p:nvPr/>
        </p:nvSpPr>
        <p:spPr bwMode="auto">
          <a:xfrm rot="19539018" flipH="0" flipV="0">
            <a:off x="818950" y="5858264"/>
            <a:ext cx="561643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428512075" name=""/>
          <p:cNvSpPr/>
          <p:nvPr/>
        </p:nvSpPr>
        <p:spPr bwMode="auto">
          <a:xfrm rot="19539018" flipH="0" flipV="0">
            <a:off x="25110" y="5620653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08623656" name=""/>
          <p:cNvSpPr/>
          <p:nvPr/>
        </p:nvSpPr>
        <p:spPr bwMode="auto">
          <a:xfrm rot="19539018" flipH="0" flipV="0">
            <a:off x="7824504" y="1819381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173591541" name=""/>
          <p:cNvSpPr/>
          <p:nvPr/>
        </p:nvSpPr>
        <p:spPr bwMode="auto">
          <a:xfrm rot="19539018" flipH="0" flipV="0">
            <a:off x="8227951" y="1553825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161873382" name=""/>
          <p:cNvSpPr/>
          <p:nvPr/>
        </p:nvSpPr>
        <p:spPr bwMode="auto">
          <a:xfrm rot="19539018" flipH="0" flipV="0">
            <a:off x="8519380" y="1677089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62265905" name=""/>
          <p:cNvSpPr/>
          <p:nvPr/>
        </p:nvSpPr>
        <p:spPr bwMode="auto">
          <a:xfrm rot="19539018" flipH="0" flipV="0">
            <a:off x="7820480" y="2248589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181713384" name=""/>
          <p:cNvSpPr/>
          <p:nvPr/>
        </p:nvSpPr>
        <p:spPr bwMode="auto">
          <a:xfrm rot="19539018" flipH="0" flipV="0">
            <a:off x="8321221" y="885034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8175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23423253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>
            <a:lvl2pPr>
              <a:lnSpc>
                <a:spcPct val="110000"/>
              </a:lnSpc>
              <a:defRPr/>
            </a:lvl2pPr>
          </a:lstStyle>
          <a:p>
            <a:pPr marL="0" lvl="0" indent="0">
              <a:buFont typeface="Arial"/>
              <a:buNone/>
              <a:defRPr/>
            </a:pPr>
            <a:r>
              <a:rPr/>
              <a:t>Click to edit Master text styles</a:t>
            </a:r>
            <a:endParaRPr/>
          </a:p>
          <a:p>
            <a:pPr marL="457200" lvl="1" indent="0">
              <a:buFont typeface="Arial"/>
              <a:buNone/>
              <a:defRPr/>
            </a:pPr>
            <a:r>
              <a:rPr/>
              <a:t>Second level</a:t>
            </a:r>
            <a:endParaRPr/>
          </a:p>
          <a:p>
            <a:pPr marL="914400" lvl="2" indent="0">
              <a:buFont typeface="Arial"/>
              <a:buNone/>
              <a:defRPr/>
            </a:pPr>
            <a:r>
              <a:rPr/>
              <a:t>Third level</a:t>
            </a:r>
            <a:endParaRPr/>
          </a:p>
          <a:p>
            <a:pPr marL="1371600" lvl="3" indent="0">
              <a:buFont typeface="Arial"/>
              <a:buNone/>
              <a:defRPr/>
            </a:pPr>
            <a:r>
              <a:rPr/>
              <a:t>Fourth level</a:t>
            </a:r>
            <a:endParaRPr/>
          </a:p>
          <a:p>
            <a:pPr marL="1828800" lvl="4" indent="0">
              <a:buFont typeface="Arial"/>
              <a:buNone/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6700672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5228880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4426400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51788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6543675" y="365124"/>
            <a:ext cx="1971675" cy="5811837"/>
          </a:xfrm>
        </p:spPr>
        <p:txBody>
          <a:bodyPr vert="eaVert"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29173601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628650" y="365124"/>
            <a:ext cx="5800725" cy="5811837"/>
          </a:xfrm>
        </p:spPr>
        <p:txBody>
          <a:bodyPr vert="eaVert"/>
          <a:lstStyle/>
          <a:p>
            <a:pPr lvl="0">
              <a:defRPr/>
            </a:pPr>
            <a:r>
              <a:rPr/>
              <a:t>Click to edit Master text styles</a:t>
            </a:r>
            <a:endParaRPr/>
          </a:p>
          <a:p>
            <a:pPr lvl="1">
              <a:defRPr/>
            </a:pPr>
            <a:r>
              <a:rPr/>
              <a:t>Second level</a:t>
            </a:r>
            <a:endParaRPr/>
          </a:p>
          <a:p>
            <a:pPr lvl="2">
              <a:defRPr/>
            </a:pPr>
            <a:r>
              <a:rPr/>
              <a:t>Third level</a:t>
            </a:r>
            <a:endParaRPr/>
          </a:p>
          <a:p>
            <a:pPr lvl="3">
              <a:defRPr/>
            </a:pPr>
            <a:r>
              <a:rPr/>
              <a:t>Fourth level</a:t>
            </a:r>
            <a:endParaRPr/>
          </a:p>
          <a:p>
            <a:pPr lvl="4">
              <a:defRPr/>
            </a:pPr>
            <a:r>
              <a:rPr/>
              <a:t>Fifth level</a:t>
            </a:r>
            <a:endParaRPr/>
          </a:p>
        </p:txBody>
      </p:sp>
      <p:sp>
        <p:nvSpPr>
          <p:cNvPr id="1332611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2388281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586765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bg>
      <p:bgPr shadeToTitle="0">
        <a:solidFill>
          <a:schemeClr val="bg1"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70933107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3987997" y="-6540"/>
            <a:ext cx="5157786" cy="6858000"/>
          </a:xfrm>
          <a:prstGeom prst="rect">
            <a:avLst/>
          </a:prstGeom>
        </p:spPr>
      </p:pic>
      <p:sp>
        <p:nvSpPr>
          <p:cNvPr id="46349156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7188619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078D061-55AA-BE65-D142-DCA5ECEFF775}" type="datetimeFigureOut">
              <a:rPr/>
              <a:t/>
            </a:fld>
            <a:endParaRPr/>
          </a:p>
        </p:txBody>
      </p:sp>
      <p:sp>
        <p:nvSpPr>
          <p:cNvPr id="46607966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99227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63284A2-1152-DFC1-42DF-3B894C513453}" type="slidenum">
              <a:rPr/>
              <a:t/>
            </a:fld>
            <a:endParaRPr/>
          </a:p>
        </p:txBody>
      </p:sp>
      <p:sp>
        <p:nvSpPr>
          <p:cNvPr id="1730655055" name=""/>
          <p:cNvSpPr/>
          <p:nvPr/>
        </p:nvSpPr>
        <p:spPr bwMode="auto">
          <a:xfrm rot="3973343" flipH="1" flipV="0">
            <a:off x="6737024" y="1049068"/>
            <a:ext cx="1101228" cy="1283234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533299837" name=""/>
          <p:cNvSpPr/>
          <p:nvPr/>
        </p:nvSpPr>
        <p:spPr bwMode="auto">
          <a:xfrm rot="611918" flipH="0" flipV="0">
            <a:off x="7788981" y="5664292"/>
            <a:ext cx="606780" cy="639282"/>
          </a:xfrm>
          <a:prstGeom prst="ellipse">
            <a:avLst/>
          </a:prstGeom>
          <a:solidFill>
            <a:schemeClr val="accent4">
              <a:alpha val="4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39524551" name="Freeform: Shape 7"/>
          <p:cNvSpPr/>
          <p:nvPr/>
        </p:nvSpPr>
        <p:spPr bwMode="auto">
          <a:xfrm rot="6314487" flipH="0" flipV="0">
            <a:off x="5870741" y="4778776"/>
            <a:ext cx="636477" cy="974625"/>
          </a:xfrm>
          <a:custGeom>
            <a:avLst/>
            <a:gdLst>
              <a:gd name="connsiteX0" fmla="*/ 2211988 w 2211987"/>
              <a:gd name="connsiteY0" fmla="*/ 1293768 h 2528356"/>
              <a:gd name="connsiteX1" fmla="*/ 1474295 w 2211987"/>
              <a:gd name="connsiteY1" fmla="*/ 2528356 h 2528356"/>
              <a:gd name="connsiteX2" fmla="*/ 463231 w 2211987"/>
              <a:gd name="connsiteY2" fmla="*/ 1293768 h 2528356"/>
              <a:gd name="connsiteX3" fmla="*/ 1183043 w 2211987"/>
              <a:gd name="connsiteY3" fmla="*/ 30778 h 2528356"/>
              <a:gd name="connsiteX4" fmla="*/ 2211988 w 2211987"/>
              <a:gd name="connsiteY4" fmla="*/ 1293768 h 252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1987" h="2528356" fill="norm" stroke="1" extrusionOk="0">
                <a:moveTo>
                  <a:pt x="2211988" y="1293768"/>
                </a:moveTo>
                <a:cubicBezTo>
                  <a:pt x="2211988" y="1991294"/>
                  <a:pt x="2042569" y="2528356"/>
                  <a:pt x="1474295" y="2528356"/>
                </a:cubicBezTo>
                <a:cubicBezTo>
                  <a:pt x="906021" y="2528356"/>
                  <a:pt x="1227209" y="1872272"/>
                  <a:pt x="463231" y="1293768"/>
                </a:cubicBezTo>
                <a:cubicBezTo>
                  <a:pt x="-681692" y="426794"/>
                  <a:pt x="582456" y="-141451"/>
                  <a:pt x="1183043" y="30778"/>
                </a:cubicBezTo>
                <a:cubicBezTo>
                  <a:pt x="1729292" y="187417"/>
                  <a:pt x="2211988" y="596242"/>
                  <a:pt x="2211988" y="129376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70000"/>
            </a:schemeClr>
          </a:solidFill>
          <a:ln w="2898" cap="flat">
            <a:noFill/>
            <a:prstDash val="solid"/>
            <a:miter/>
          </a:ln>
        </p:spPr>
        <p:txBody>
          <a:bodyPr rtlCol="0" anchor="ctr"/>
          <a:lstStyle/>
          <a:p>
            <a:pPr>
              <a:defRPr/>
            </a:pPr>
            <a:endParaRPr/>
          </a:p>
        </p:txBody>
      </p:sp>
      <p:sp>
        <p:nvSpPr>
          <p:cNvPr id="1777907776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1828800"/>
            <a:ext cx="7886700" cy="4068666"/>
          </a:xfrm>
          <a:prstGeom prst="rect">
            <a:avLst/>
          </a:prstGeom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Font typeface="Arial"/>
              <a:buChar char="•"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Font typeface="Arial"/>
              <a:buChar char="•"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buFont typeface="Arial"/>
              <a:buChar char="•"/>
              <a:defRPr/>
            </a:lvl6pPr>
            <a:lvl7pPr>
              <a:buFont typeface="Arial"/>
              <a:buChar char="•"/>
              <a:defRPr/>
            </a:lvl7pPr>
            <a:lvl8pPr>
              <a:buFont typeface="Arial"/>
              <a:buChar char="•"/>
              <a:defRPr/>
            </a:lvl8pPr>
            <a:lvl9pPr>
              <a:buFont typeface="Arial"/>
              <a:buChar char="•"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bg>
      <p:bgPr shadeToTitle="0">
        <a:solidFill>
          <a:schemeClr val="accent6">
            <a:lumMod val="20000"/>
            <a:lumOff val="80000"/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03653516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3786005" y="0"/>
            <a:ext cx="2200273" cy="952498"/>
          </a:xfrm>
          <a:prstGeom prst="rect">
            <a:avLst/>
          </a:prstGeom>
        </p:spPr>
      </p:pic>
      <p:pic>
        <p:nvPicPr>
          <p:cNvPr id="1626781563" name=""/>
          <p:cNvPicPr>
            <a:picLocks noChangeAspect="1"/>
          </p:cNvPicPr>
          <p:nvPr/>
        </p:nvPicPr>
        <p:blipFill rotWithShape="1">
          <a:blip r:embed="rId3"/>
          <a:stretch/>
        </p:blipFill>
        <p:spPr bwMode="auto">
          <a:xfrm>
            <a:off x="5572125" y="0"/>
            <a:ext cx="3571873" cy="2181223"/>
          </a:xfrm>
          <a:prstGeom prst="rect">
            <a:avLst/>
          </a:prstGeom>
        </p:spPr>
      </p:pic>
      <p:sp>
        <p:nvSpPr>
          <p:cNvPr id="825553165" name="Title 1"/>
          <p:cNvSpPr>
            <a:spLocks noGrp="1"/>
          </p:cNvSpPr>
          <p:nvPr>
            <p:ph type="title"/>
          </p:nvPr>
        </p:nvSpPr>
        <p:spPr bwMode="auto">
          <a:xfrm>
            <a:off x="623887" y="1709737"/>
            <a:ext cx="7886700" cy="2852736"/>
          </a:xfrm>
        </p:spPr>
        <p:txBody>
          <a:bodyPr anchor="b"/>
          <a:lstStyle>
            <a:lvl1pPr>
              <a:defRPr sz="60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2040658148" name="Text Placeholder 2"/>
          <p:cNvSpPr>
            <a:spLocks noGrp="1"/>
          </p:cNvSpPr>
          <p:nvPr>
            <p:ph type="body" idx="1"/>
          </p:nvPr>
        </p:nvSpPr>
        <p:spPr bwMode="auto">
          <a:xfrm flipH="0" flipV="0">
            <a:off x="623886" y="4589461"/>
            <a:ext cx="7886700" cy="69971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marL="0" indent="0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2256198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4427610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04579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1565257711" name=""/>
          <p:cNvSpPr/>
          <p:nvPr/>
        </p:nvSpPr>
        <p:spPr bwMode="auto">
          <a:xfrm rot="1760775" flipH="0" flipV="0">
            <a:off x="5296730" y="841932"/>
            <a:ext cx="1302638" cy="1105885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0478"/>
                </a:moveTo>
                <a:cubicBezTo>
                  <a:pt x="0" y="18629"/>
                  <a:pt x="10403" y="0"/>
                  <a:pt x="22021" y="0"/>
                </a:cubicBezTo>
                <a:cubicBezTo>
                  <a:pt x="33639" y="0"/>
                  <a:pt x="43199" y="9750"/>
                  <a:pt x="43200" y="21599"/>
                </a:cubicBezTo>
                <a:cubicBezTo>
                  <a:pt x="43200" y="33449"/>
                  <a:pt x="33639" y="43200"/>
                  <a:pt x="22021" y="43200"/>
                </a:cubicBezTo>
                <a:cubicBezTo>
                  <a:pt x="10403" y="43200"/>
                  <a:pt x="0" y="42327"/>
                  <a:pt x="0" y="30478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071643" name=""/>
          <p:cNvSpPr/>
          <p:nvPr/>
        </p:nvSpPr>
        <p:spPr bwMode="auto">
          <a:xfrm rot="1760775" flipH="1" flipV="1">
            <a:off x="4575987" y="169545"/>
            <a:ext cx="620312" cy="768006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0478"/>
                </a:moveTo>
                <a:cubicBezTo>
                  <a:pt x="0" y="18629"/>
                  <a:pt x="10403" y="0"/>
                  <a:pt x="22021" y="0"/>
                </a:cubicBezTo>
                <a:cubicBezTo>
                  <a:pt x="33639" y="0"/>
                  <a:pt x="43199" y="9750"/>
                  <a:pt x="43200" y="21599"/>
                </a:cubicBezTo>
                <a:cubicBezTo>
                  <a:pt x="43200" y="33449"/>
                  <a:pt x="33639" y="43200"/>
                  <a:pt x="22021" y="43200"/>
                </a:cubicBezTo>
                <a:cubicBezTo>
                  <a:pt x="10403" y="43200"/>
                  <a:pt x="0" y="42327"/>
                  <a:pt x="0" y="30478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47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530873" name=""/>
          <p:cNvSpPr/>
          <p:nvPr/>
        </p:nvSpPr>
        <p:spPr bwMode="auto">
          <a:xfrm rot="19539018" flipH="0" flipV="0">
            <a:off x="8519380" y="1677089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bg1">
              <a:alpha val="8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8555447" name=""/>
          <p:cNvSpPr/>
          <p:nvPr/>
        </p:nvSpPr>
        <p:spPr bwMode="auto">
          <a:xfrm rot="19539018" flipH="0" flipV="0">
            <a:off x="8065542" y="1942646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395169122" name=""/>
          <p:cNvSpPr/>
          <p:nvPr/>
        </p:nvSpPr>
        <p:spPr bwMode="auto">
          <a:xfrm rot="19539018" flipH="0" flipV="0">
            <a:off x="8317657" y="2693440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bg>
      <p:bgPr shadeToTitle="0">
        <a:solidFill>
          <a:schemeClr val="accent6">
            <a:lumMod val="20000"/>
            <a:lumOff val="80000"/>
            <a:alpha val="4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04892551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 flipH="1">
            <a:off x="6943725" y="0"/>
            <a:ext cx="2200273" cy="952498"/>
          </a:xfrm>
          <a:prstGeom prst="rect">
            <a:avLst/>
          </a:prstGeom>
        </p:spPr>
      </p:pic>
      <p:sp>
        <p:nvSpPr>
          <p:cNvPr id="3048357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56909403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53456341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28091261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1830631656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1828800"/>
            <a:ext cx="3876975" cy="435133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375747971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4636006" y="1828800"/>
            <a:ext cx="3876975" cy="4351338"/>
          </a:xfrm>
          <a:prstGeom prst="rect">
            <a:avLst/>
          </a:prstGeo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1020287026" name=""/>
          <p:cNvSpPr/>
          <p:nvPr/>
        </p:nvSpPr>
        <p:spPr bwMode="auto">
          <a:xfrm rot="1862535" flipH="0" flipV="0">
            <a:off x="150356" y="162807"/>
            <a:ext cx="606780" cy="639281"/>
          </a:xfrm>
          <a:prstGeom prst="ellipse">
            <a:avLst/>
          </a:prstGeom>
          <a:solidFill>
            <a:schemeClr val="accent4">
              <a:lumMod val="40000"/>
              <a:lumOff val="6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13392065" name=""/>
          <p:cNvSpPr/>
          <p:nvPr/>
        </p:nvSpPr>
        <p:spPr bwMode="auto">
          <a:xfrm rot="1854869" flipH="0" flipV="0">
            <a:off x="413570" y="1013226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901541100" name=""/>
          <p:cNvSpPr/>
          <p:nvPr/>
        </p:nvSpPr>
        <p:spPr bwMode="auto">
          <a:xfrm rot="1854869" flipH="0" flipV="0">
            <a:off x="8338856" y="277480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503211540" name=""/>
          <p:cNvSpPr/>
          <p:nvPr/>
        </p:nvSpPr>
        <p:spPr bwMode="auto">
          <a:xfrm rot="1854869" flipH="0" flipV="0">
            <a:off x="7779999" y="180909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75000"/>
              <a:alpha val="4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913907748" name=""/>
          <p:cNvSpPr/>
          <p:nvPr/>
        </p:nvSpPr>
        <p:spPr bwMode="auto">
          <a:xfrm rot="1854869" flipH="0" flipV="0">
            <a:off x="8338856" y="675802"/>
            <a:ext cx="352984" cy="2647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75000"/>
              <a:alpha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woTxTwoObj" userDrawn="1">
  <p:cSld name="Comparison">
    <p:bg>
      <p:bgPr shadeToTitle="0">
        <a:solidFill>
          <a:schemeClr val="accent4">
            <a:alpha val="80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97393143" name=""/>
          <p:cNvPicPr>
            <a:picLocks noChangeAspect="1"/>
          </p:cNvPicPr>
          <p:nvPr/>
        </p:nvPicPr>
        <p:blipFill rotWithShape="1">
          <a:blip r:embed="rId2">
            <a:alphaModFix amt="33999"/>
          </a:blip>
          <a:stretch/>
        </p:blipFill>
        <p:spPr bwMode="auto">
          <a:xfrm>
            <a:off x="3571" y="0"/>
            <a:ext cx="9136855" cy="6858000"/>
          </a:xfrm>
          <a:prstGeom prst="rect">
            <a:avLst/>
          </a:prstGeom>
        </p:spPr>
      </p:pic>
      <p:sp>
        <p:nvSpPr>
          <p:cNvPr id="169551823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58387028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5210838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36269327" name="Title 1"/>
          <p:cNvSpPr>
            <a:spLocks noGrp="1"/>
          </p:cNvSpPr>
          <p:nvPr>
            <p:ph type="title"/>
          </p:nvPr>
        </p:nvSpPr>
        <p:spPr bwMode="auto">
          <a:xfrm>
            <a:off x="629840" y="365124"/>
            <a:ext cx="7886700" cy="132556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852278282" name="Text Placeholder 2"/>
          <p:cNvSpPr>
            <a:spLocks noGrp="1"/>
          </p:cNvSpPr>
          <p:nvPr>
            <p:ph type="body" idx="1"/>
          </p:nvPr>
        </p:nvSpPr>
        <p:spPr bwMode="auto">
          <a:xfrm flipH="0" flipV="0">
            <a:off x="629839" y="1681160"/>
            <a:ext cx="3868338" cy="985834"/>
          </a:xfrm>
          <a:prstGeom prst="rect">
            <a:avLst/>
          </a:prstGeom>
          <a:solidFill>
            <a:schemeClr val="bg1">
              <a:alpha val="89999"/>
            </a:schemeClr>
          </a:solidFill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marL="0" indent="0" algn="ctr">
              <a:buNone/>
              <a:defRPr sz="3200" b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text styles</a:t>
            </a:r>
            <a:endParaRPr/>
          </a:p>
        </p:txBody>
      </p:sp>
      <p:sp>
        <p:nvSpPr>
          <p:cNvPr id="1618866060" name="Text Placeholder 4"/>
          <p:cNvSpPr>
            <a:spLocks noGrp="1"/>
          </p:cNvSpPr>
          <p:nvPr>
            <p:ph type="body" sz="quarter" idx="3"/>
          </p:nvPr>
        </p:nvSpPr>
        <p:spPr bwMode="auto">
          <a:xfrm flipH="0" flipV="0">
            <a:off x="4665308" y="1681161"/>
            <a:ext cx="3851231" cy="985835"/>
          </a:xfrm>
          <a:prstGeom prst="rect">
            <a:avLst/>
          </a:prstGeom>
          <a:solidFill>
            <a:schemeClr val="bg1">
              <a:alpha val="89999"/>
            </a:schemeClr>
          </a:solidFill>
          <a:ln>
            <a:noFill/>
          </a:ln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marL="0" indent="0" algn="ctr">
              <a:buNone/>
              <a:defRPr sz="3200" b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/>
              <a:t>Click to edit text styles</a:t>
            </a:r>
            <a:endParaRPr/>
          </a:p>
        </p:txBody>
      </p:sp>
      <p:sp>
        <p:nvSpPr>
          <p:cNvPr id="1242145547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2670046"/>
            <a:ext cx="3869529" cy="3509964"/>
          </a:xfrm>
          <a:prstGeom prst="rect">
            <a:avLst/>
          </a:prstGeom>
          <a:solidFill>
            <a:schemeClr val="bg1">
              <a:alpha val="89999"/>
            </a:schemeClr>
          </a:solidFill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 marL="228600"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28600"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28600"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228600"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28600"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28600">
              <a:buNone/>
              <a:defRPr/>
            </a:lvl6pPr>
            <a:lvl7pPr marL="228600">
              <a:buNone/>
              <a:defRPr/>
            </a:lvl7pPr>
            <a:lvl8pPr marL="228600">
              <a:buNone/>
              <a:defRPr/>
            </a:lvl8pPr>
            <a:lvl9pPr marL="228600"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845707321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4663440" y="2670046"/>
            <a:ext cx="3850040" cy="3509964"/>
          </a:xfrm>
          <a:prstGeom prst="rect">
            <a:avLst/>
          </a:prstGeom>
          <a:solidFill>
            <a:schemeClr val="bg1">
              <a:alpha val="89999"/>
            </a:schemeClr>
          </a:solidFill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 marL="228600"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28600"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28600"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228600"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228600"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228600">
              <a:buNone/>
              <a:defRPr/>
            </a:lvl6pPr>
            <a:lvl7pPr marL="228600">
              <a:buNone/>
              <a:defRPr/>
            </a:lvl7pPr>
            <a:lvl8pPr marL="228600">
              <a:buNone/>
              <a:defRPr/>
            </a:lvl8pPr>
            <a:lvl9pPr marL="228600"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marL="457200" lvl="1" indent="0">
              <a:buFont typeface="Arial"/>
              <a:buNone/>
              <a:defRPr/>
            </a:pPr>
            <a:endParaRPr/>
          </a:p>
        </p:txBody>
      </p:sp>
      <p:sp>
        <p:nvSpPr>
          <p:cNvPr id="1915625008" name=""/>
          <p:cNvSpPr/>
          <p:nvPr/>
        </p:nvSpPr>
        <p:spPr bwMode="auto">
          <a:xfrm rot="20263832" flipH="0" flipV="0">
            <a:off x="8145903" y="319479"/>
            <a:ext cx="827816" cy="518625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99999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024627530" name=""/>
          <p:cNvSpPr/>
          <p:nvPr/>
        </p:nvSpPr>
        <p:spPr bwMode="auto">
          <a:xfrm rot="0" flipH="0" flipV="0">
            <a:off x="7645525" y="1173857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bg1">
              <a:lumMod val="95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734221" name=""/>
          <p:cNvSpPr/>
          <p:nvPr/>
        </p:nvSpPr>
        <p:spPr bwMode="auto">
          <a:xfrm rot="0" flipH="0" flipV="0">
            <a:off x="8559812" y="881953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/>
          </a:p>
        </p:txBody>
      </p:sp>
      <p:sp>
        <p:nvSpPr>
          <p:cNvPr id="627488158" name=""/>
          <p:cNvSpPr/>
          <p:nvPr/>
        </p:nvSpPr>
        <p:spPr bwMode="auto">
          <a:xfrm rot="0" flipH="0" flipV="0">
            <a:off x="263931" y="616476"/>
            <a:ext cx="950576" cy="822856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lumMod val="75000"/>
              <a:alpha val="3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bg>
      <p:bgPr shadeToTitle="0">
        <a:solidFill>
          <a:schemeClr val="bg1">
            <a:alpha val="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86412931" name=""/>
          <p:cNvPicPr>
            <a:picLocks noChangeAspect="1"/>
          </p:cNvPicPr>
          <p:nvPr/>
        </p:nvPicPr>
        <p:blipFill rotWithShape="1">
          <a:blip r:embed="rId2"/>
          <a:stretch/>
        </p:blipFill>
        <p:spPr bwMode="auto">
          <a:xfrm>
            <a:off x="7142" y="0"/>
            <a:ext cx="9129712" cy="6858000"/>
          </a:xfrm>
          <a:prstGeom prst="rect">
            <a:avLst/>
          </a:prstGeom>
        </p:spPr>
      </p:pic>
      <p:sp>
        <p:nvSpPr>
          <p:cNvPr id="36404303" name="Title 1"/>
          <p:cNvSpPr>
            <a:spLocks noGrp="1"/>
          </p:cNvSpPr>
          <p:nvPr>
            <p:ph type="title"/>
          </p:nvPr>
        </p:nvSpPr>
        <p:spPr bwMode="auto">
          <a:xfrm>
            <a:off x="628648" y="2359948"/>
            <a:ext cx="7886700" cy="1325561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algn="ctr">
              <a:defRPr>
                <a:solidFill>
                  <a:schemeClr val="accent6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  <a:lvl6pPr>
              <a:defRPr>
                <a:solidFill>
                  <a:schemeClr val="accent6"/>
                </a:solidFill>
              </a:defRPr>
            </a:lvl6pPr>
            <a:lvl7pPr>
              <a:defRPr>
                <a:solidFill>
                  <a:schemeClr val="accent6"/>
                </a:solidFill>
              </a:defRPr>
            </a:lvl7pPr>
            <a:lvl8pPr>
              <a:defRPr>
                <a:solidFill>
                  <a:schemeClr val="accent6"/>
                </a:solidFill>
              </a:defRPr>
            </a:lvl8pPr>
            <a:lvl9pPr>
              <a:defRPr>
                <a:solidFill>
                  <a:schemeClr val="accent6"/>
                </a:solidFill>
              </a:defRPr>
            </a:lvl9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982298898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05045F6-917C-2AD4-88B0-CAA8790DDC7A}" type="datetimeFigureOut">
              <a:rPr/>
              <a:t/>
            </a:fld>
            <a:endParaRPr/>
          </a:p>
        </p:txBody>
      </p:sp>
      <p:sp>
        <p:nvSpPr>
          <p:cNvPr id="129978379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05467285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6F8FFBF-5D21-9FC4-018C-1F0474590588}" type="slidenum">
              <a:rPr/>
              <a:t/>
            </a:fld>
            <a:endParaRPr/>
          </a:p>
        </p:txBody>
      </p:sp>
      <p:sp>
        <p:nvSpPr>
          <p:cNvPr id="1854857093" name=""/>
          <p:cNvSpPr/>
          <p:nvPr/>
        </p:nvSpPr>
        <p:spPr bwMode="auto">
          <a:xfrm rot="1760742" flipH="0" flipV="0">
            <a:off x="7736098" y="5439651"/>
            <a:ext cx="1302636" cy="719849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0478"/>
                </a:moveTo>
                <a:cubicBezTo>
                  <a:pt x="0" y="18629"/>
                  <a:pt x="10403" y="0"/>
                  <a:pt x="22021" y="0"/>
                </a:cubicBezTo>
                <a:cubicBezTo>
                  <a:pt x="33639" y="0"/>
                  <a:pt x="43199" y="9750"/>
                  <a:pt x="43200" y="21599"/>
                </a:cubicBezTo>
                <a:cubicBezTo>
                  <a:pt x="43200" y="33449"/>
                  <a:pt x="33639" y="43200"/>
                  <a:pt x="22021" y="43200"/>
                </a:cubicBezTo>
                <a:cubicBezTo>
                  <a:pt x="10403" y="43200"/>
                  <a:pt x="0" y="42327"/>
                  <a:pt x="0" y="30478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10724568" name=""/>
          <p:cNvSpPr/>
          <p:nvPr/>
        </p:nvSpPr>
        <p:spPr bwMode="auto">
          <a:xfrm rot="20263832" flipH="0" flipV="0">
            <a:off x="7432794" y="3316235"/>
            <a:ext cx="827816" cy="518625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942536964" name=""/>
          <p:cNvSpPr/>
          <p:nvPr/>
        </p:nvSpPr>
        <p:spPr bwMode="auto">
          <a:xfrm rot="20263832" flipH="0" flipV="0">
            <a:off x="6859972" y="5249197"/>
            <a:ext cx="713978" cy="45512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alpha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975778887" name=""/>
          <p:cNvSpPr/>
          <p:nvPr/>
        </p:nvSpPr>
        <p:spPr bwMode="auto">
          <a:xfrm rot="20263832" flipH="0" flipV="0">
            <a:off x="6989324" y="6130630"/>
            <a:ext cx="713978" cy="45512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3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598768356" name=""/>
          <p:cNvSpPr/>
          <p:nvPr/>
        </p:nvSpPr>
        <p:spPr bwMode="auto">
          <a:xfrm rot="20263832" flipH="0" flipV="0">
            <a:off x="5758059" y="5920385"/>
            <a:ext cx="713978" cy="45512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alpha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975758094" name=""/>
          <p:cNvSpPr/>
          <p:nvPr/>
        </p:nvSpPr>
        <p:spPr bwMode="auto">
          <a:xfrm rot="0" flipH="0" flipV="0">
            <a:off x="6182386" y="4609563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7191447" name=""/>
          <p:cNvSpPr/>
          <p:nvPr/>
        </p:nvSpPr>
        <p:spPr bwMode="auto">
          <a:xfrm rot="0" flipH="0" flipV="0">
            <a:off x="4437518" y="4671682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55478198" name=""/>
          <p:cNvSpPr/>
          <p:nvPr/>
        </p:nvSpPr>
        <p:spPr bwMode="auto">
          <a:xfrm rot="0" flipH="0" flipV="0">
            <a:off x="6579079" y="3732756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653067" name=""/>
          <p:cNvSpPr/>
          <p:nvPr/>
        </p:nvSpPr>
        <p:spPr bwMode="auto">
          <a:xfrm rot="0" flipH="0" flipV="0">
            <a:off x="5150214" y="4854332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36550574" name=""/>
          <p:cNvSpPr/>
          <p:nvPr/>
        </p:nvSpPr>
        <p:spPr bwMode="auto">
          <a:xfrm rot="0" flipH="0" flipV="0">
            <a:off x="5718357" y="5085789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072333" name=""/>
          <p:cNvSpPr/>
          <p:nvPr/>
        </p:nvSpPr>
        <p:spPr bwMode="auto">
          <a:xfrm rot="0" flipH="0" flipV="0">
            <a:off x="4635866" y="5547395"/>
            <a:ext cx="396691" cy="29190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21344249" name=""/>
          <p:cNvSpPr/>
          <p:nvPr/>
        </p:nvSpPr>
        <p:spPr bwMode="auto">
          <a:xfrm rot="0" flipH="0" flipV="0">
            <a:off x="2050673" y="499709"/>
            <a:ext cx="396691" cy="291902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alpha val="79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42780874" name=""/>
          <p:cNvSpPr/>
          <p:nvPr/>
        </p:nvSpPr>
        <p:spPr bwMode="auto">
          <a:xfrm rot="0" flipH="0" flipV="0">
            <a:off x="434760" y="3932658"/>
            <a:ext cx="950576" cy="822856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83082767" name=""/>
          <p:cNvSpPr/>
          <p:nvPr/>
        </p:nvSpPr>
        <p:spPr bwMode="auto">
          <a:xfrm rot="0" flipH="0" flipV="0">
            <a:off x="2397452" y="772853"/>
            <a:ext cx="396691" cy="29190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095193513" name=""/>
          <p:cNvSpPr/>
          <p:nvPr/>
        </p:nvSpPr>
        <p:spPr bwMode="auto">
          <a:xfrm rot="0" flipH="0" flipV="0">
            <a:off x="3221086" y="571149"/>
            <a:ext cx="396691" cy="29190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71604858" name=""/>
          <p:cNvSpPr/>
          <p:nvPr/>
        </p:nvSpPr>
        <p:spPr bwMode="auto">
          <a:xfrm rot="0" flipH="0" flipV="0">
            <a:off x="1186990" y="772853"/>
            <a:ext cx="396691" cy="291901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5917"/>
                </a:moveTo>
                <a:cubicBezTo>
                  <a:pt x="0" y="25405"/>
                  <a:pt x="3261" y="4116"/>
                  <a:pt x="15974" y="4116"/>
                </a:cubicBezTo>
                <a:cubicBezTo>
                  <a:pt x="28687" y="4116"/>
                  <a:pt x="43198" y="-5578"/>
                  <a:pt x="43200" y="4931"/>
                </a:cubicBezTo>
                <a:cubicBezTo>
                  <a:pt x="43200" y="15443"/>
                  <a:pt x="28687" y="42440"/>
                  <a:pt x="15974" y="42440"/>
                </a:cubicBezTo>
                <a:cubicBezTo>
                  <a:pt x="3261" y="42440"/>
                  <a:pt x="0" y="46429"/>
                  <a:pt x="0" y="35917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bg>
      <p:bgPr shadeToTitle="0">
        <a:solidFill>
          <a:schemeClr val="accent4">
            <a:alpha val="80000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6744084" name="Title 1"/>
          <p:cNvSpPr>
            <a:spLocks noGrp="1"/>
          </p:cNvSpPr>
          <p:nvPr>
            <p:ph type="title"/>
          </p:nvPr>
        </p:nvSpPr>
        <p:spPr bwMode="auto">
          <a:xfrm flipH="0" flipV="0">
            <a:off x="629840" y="457200"/>
            <a:ext cx="3800143" cy="16002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875743628" name="Text Placeholder 3"/>
          <p:cNvSpPr>
            <a:spLocks noGrp="1"/>
          </p:cNvSpPr>
          <p:nvPr>
            <p:ph type="body" sz="half" idx="2"/>
          </p:nvPr>
        </p:nvSpPr>
        <p:spPr bwMode="auto">
          <a:xfrm flipH="0" flipV="0">
            <a:off x="629840" y="2057400"/>
            <a:ext cx="3800143" cy="38115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/>
              <a:t>Click to edit Master text styles</a:t>
            </a:r>
            <a:endParaRPr/>
          </a:p>
        </p:txBody>
      </p:sp>
      <p:sp>
        <p:nvSpPr>
          <p:cNvPr id="38447679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7147958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0530047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980058901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4697728" y="457200"/>
            <a:ext cx="3876975" cy="5411785"/>
          </a:xfrm>
          <a:prstGeom prst="rect">
            <a:avLst/>
          </a:prstGeom>
          <a:solidFill>
            <a:schemeClr val="bg1">
              <a:alpha val="89999"/>
            </a:schemeClr>
          </a:solidFill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buFont typeface="Arial"/>
              <a:buChar char="•"/>
              <a:defRPr sz="2400">
                <a:solidFill>
                  <a:schemeClr val="bg1"/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Font typeface="Arial"/>
              <a:buChar char="•"/>
              <a:defRPr sz="1800" i="1">
                <a:solidFill>
                  <a:schemeClr val="bg1"/>
                </a:solidFill>
              </a:defRPr>
            </a:lvl3pPr>
            <a:lvl4pPr>
              <a:buFont typeface="Wingdings"/>
              <a:buNone/>
              <a:defRPr sz="1600" i="1">
                <a:solidFill>
                  <a:schemeClr val="bg1"/>
                </a:solidFill>
              </a:defRPr>
            </a:lvl4pPr>
            <a:lvl5pPr>
              <a:buFont typeface="Wingdings"/>
              <a:buNone/>
              <a:defRPr sz="1400" i="1">
                <a:solidFill>
                  <a:schemeClr val="bg1"/>
                </a:solidFill>
              </a:defRPr>
            </a:lvl5pPr>
            <a:lvl6pPr>
              <a:buNone/>
              <a:defRPr>
                <a:solidFill>
                  <a:schemeClr val="bg1"/>
                </a:solidFill>
              </a:defRPr>
            </a:lvl6pPr>
            <a:lvl7pPr>
              <a:buNone/>
              <a:defRPr>
                <a:solidFill>
                  <a:schemeClr val="bg1"/>
                </a:solidFill>
              </a:defRPr>
            </a:lvl7pPr>
            <a:lvl8pPr>
              <a:buNone/>
              <a:defRPr>
                <a:solidFill>
                  <a:schemeClr val="bg1"/>
                </a:solidFill>
              </a:defRPr>
            </a:lvl8pPr>
            <a:lvl9pPr>
              <a:buNone/>
              <a:defRPr>
                <a:solidFill>
                  <a:schemeClr val="bg1"/>
                </a:solidFill>
              </a:defRPr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311834440" name=""/>
          <p:cNvSpPr/>
          <p:nvPr/>
        </p:nvSpPr>
        <p:spPr bwMode="auto">
          <a:xfrm rot="20263867" flipH="0" flipV="0">
            <a:off x="167630" y="5110317"/>
            <a:ext cx="1183743" cy="764757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722013091" name=""/>
          <p:cNvSpPr/>
          <p:nvPr/>
        </p:nvSpPr>
        <p:spPr bwMode="auto">
          <a:xfrm rot="611918" flipH="0" flipV="0">
            <a:off x="344571" y="6178514"/>
            <a:ext cx="272494" cy="395687"/>
          </a:xfrm>
          <a:prstGeom prst="ellipse">
            <a:avLst/>
          </a:prstGeom>
          <a:solidFill>
            <a:schemeClr val="accent6">
              <a:lumMod val="20000"/>
              <a:lumOff val="80000"/>
              <a:alpha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166626" name=""/>
          <p:cNvSpPr/>
          <p:nvPr/>
        </p:nvSpPr>
        <p:spPr bwMode="auto">
          <a:xfrm rot="7236456" flipH="0" flipV="0">
            <a:off x="1067772" y="6043689"/>
            <a:ext cx="568923" cy="223678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34581"/>
                </a:moveTo>
                <a:cubicBezTo>
                  <a:pt x="0" y="15610"/>
                  <a:pt x="9750" y="0"/>
                  <a:pt x="21599" y="0"/>
                </a:cubicBezTo>
                <a:cubicBezTo>
                  <a:pt x="33449" y="0"/>
                  <a:pt x="43199" y="15610"/>
                  <a:pt x="43200" y="34581"/>
                </a:cubicBezTo>
                <a:cubicBezTo>
                  <a:pt x="43200" y="53552"/>
                  <a:pt x="37032" y="34954"/>
                  <a:pt x="25182" y="34954"/>
                </a:cubicBezTo>
                <a:cubicBezTo>
                  <a:pt x="13333" y="34954"/>
                  <a:pt x="0" y="53552"/>
                  <a:pt x="0" y="34581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89398276" name=""/>
          <p:cNvPicPr>
            <a:picLocks noChangeAspect="1"/>
          </p:cNvPicPr>
          <p:nvPr/>
        </p:nvPicPr>
        <p:blipFill rotWithShape="1">
          <a:blip r:embed="rId2">
            <a:alphaModFix amt="70000"/>
          </a:blip>
          <a:stretch/>
        </p:blipFill>
        <p:spPr bwMode="auto">
          <a:xfrm rot="16199998" flipH="0" flipV="0">
            <a:off x="-1933954" y="2578606"/>
            <a:ext cx="5143500" cy="1691640"/>
          </a:xfrm>
          <a:prstGeom prst="rect">
            <a:avLst/>
          </a:prstGeom>
        </p:spPr>
      </p:pic>
      <p:sp>
        <p:nvSpPr>
          <p:cNvPr id="1078770016" name="Picture Placeholder 2"/>
          <p:cNvSpPr>
            <a:spLocks noChangeAspect="1" noGrp="1"/>
          </p:cNvSpPr>
          <p:nvPr>
            <p:ph type="pic" idx="1"/>
          </p:nvPr>
        </p:nvSpPr>
        <p:spPr bwMode="auto">
          <a:xfrm flipH="0" flipV="0">
            <a:off x="4787356" y="457198"/>
            <a:ext cx="3727992" cy="567111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/>
              <a:t>Click icon to add picture</a:t>
            </a:r>
            <a:endParaRPr/>
          </a:p>
        </p:txBody>
      </p:sp>
      <p:sp>
        <p:nvSpPr>
          <p:cNvPr id="11169149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28035076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6523682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  <p:sp>
        <p:nvSpPr>
          <p:cNvPr id="1735218640" name="Title 1"/>
          <p:cNvSpPr>
            <a:spLocks noGrp="1"/>
          </p:cNvSpPr>
          <p:nvPr>
            <p:ph type="title"/>
          </p:nvPr>
        </p:nvSpPr>
        <p:spPr bwMode="auto">
          <a:xfrm flipH="0" flipV="0">
            <a:off x="629839" y="457200"/>
            <a:ext cx="3942158" cy="160020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>
            <a:lvl1pPr>
              <a:defRPr sz="4800"/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496921740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2057400"/>
            <a:ext cx="3943350" cy="4068666"/>
          </a:xfrm>
          <a:prstGeom prst="rect">
            <a:avLst/>
          </a:prstGeom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buFont typeface="Arial"/>
              <a:buChar char="•"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buFont typeface="Arial"/>
              <a:buChar char="•"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buFont typeface="Arial"/>
              <a:buChar char="•"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642312420" name=""/>
          <p:cNvSpPr/>
          <p:nvPr/>
        </p:nvSpPr>
        <p:spPr bwMode="auto">
          <a:xfrm rot="18733792" flipH="0" flipV="0">
            <a:off x="157856" y="5319664"/>
            <a:ext cx="243821" cy="147029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247392755" name=""/>
          <p:cNvSpPr/>
          <p:nvPr/>
        </p:nvSpPr>
        <p:spPr bwMode="auto">
          <a:xfrm rot="18733792" flipH="0" flipV="0">
            <a:off x="607968" y="5055979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67056633" name=""/>
          <p:cNvSpPr/>
          <p:nvPr/>
        </p:nvSpPr>
        <p:spPr bwMode="auto">
          <a:xfrm rot="18733792" flipH="0" flipV="0">
            <a:off x="189506" y="6138705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768791362" name=""/>
          <p:cNvSpPr/>
          <p:nvPr/>
        </p:nvSpPr>
        <p:spPr bwMode="auto">
          <a:xfrm rot="18733792" flipH="0" flipV="0">
            <a:off x="607968" y="5732762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1846573742" name=""/>
          <p:cNvSpPr/>
          <p:nvPr/>
        </p:nvSpPr>
        <p:spPr bwMode="auto">
          <a:xfrm rot="18733792" flipH="0" flipV="0">
            <a:off x="1435734" y="6143357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4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  <p:sp>
        <p:nvSpPr>
          <p:cNvPr id="988140184" name=""/>
          <p:cNvSpPr/>
          <p:nvPr/>
        </p:nvSpPr>
        <p:spPr bwMode="auto">
          <a:xfrm rot="18733792" flipH="0" flipV="0">
            <a:off x="261222" y="5554850"/>
            <a:ext cx="352984" cy="264703"/>
          </a:xfrm>
          <a:custGeom>
            <a:avLst/>
            <a:gdLst/>
            <a:ahLst/>
            <a:cxnLst/>
            <a:rect l="0" t="0" r="r" b="b"/>
            <a:pathLst>
              <a:path w="43200" h="43200" fill="norm" stroke="1" extrusionOk="0">
                <a:moveTo>
                  <a:pt x="0" y="20364"/>
                </a:moveTo>
                <a:cubicBezTo>
                  <a:pt x="0" y="5844"/>
                  <a:pt x="6454" y="8947"/>
                  <a:pt x="19264" y="8947"/>
                </a:cubicBezTo>
                <a:cubicBezTo>
                  <a:pt x="32074" y="8947"/>
                  <a:pt x="43200" y="-8683"/>
                  <a:pt x="43200" y="5830"/>
                </a:cubicBezTo>
                <a:cubicBezTo>
                  <a:pt x="43200" y="20350"/>
                  <a:pt x="29153" y="43200"/>
                  <a:pt x="16344" y="43200"/>
                </a:cubicBezTo>
                <a:cubicBezTo>
                  <a:pt x="3533" y="43200"/>
                  <a:pt x="0" y="34884"/>
                  <a:pt x="0" y="2036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  <a:alpha val="70000"/>
            </a:schemeClr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8572879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86129878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2718688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>
            <a:alpha val="99999"/>
          </a:schemeClr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91902341" name=""/>
          <p:cNvPicPr/>
          <p:nvPr/>
        </p:nvPicPr>
        <p:blipFill rotWithShape="1">
          <a:blip r:embed="rId13">
            <a:alphaModFix amt="30000"/>
          </a:blip>
          <a:stretch/>
        </p:blipFill>
        <p:spPr bwMode="auto">
          <a:xfrm rot="0" flipH="0" flipV="0">
            <a:off x="-2284" y="0"/>
            <a:ext cx="9148570" cy="6858000"/>
          </a:xfrm>
          <a:prstGeom prst="rect">
            <a:avLst/>
          </a:prstGeom>
        </p:spPr>
      </p:pic>
      <p:sp>
        <p:nvSpPr>
          <p:cNvPr id="457323311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4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10000"/>
              </a:lnSpc>
              <a:defRPr sz="4800">
                <a:solidFill>
                  <a:schemeClr val="accent6"/>
                </a:solidFill>
              </a:defRPr>
            </a:lvl1pPr>
          </a:lstStyle>
          <a:p>
            <a:pPr>
              <a:defRPr/>
            </a:pPr>
            <a:r>
              <a:rPr/>
              <a:t>Click to edit Master title style</a:t>
            </a:r>
            <a:endParaRPr/>
          </a:p>
        </p:txBody>
      </p:sp>
      <p:sp>
        <p:nvSpPr>
          <p:cNvPr id="1161387049" name="Text Placeholder 2"/>
          <p:cNvSpPr>
            <a:spLocks noGrp="1"/>
          </p:cNvSpPr>
          <p:nvPr>
            <p:ph type="body" idx="1"/>
          </p:nvPr>
        </p:nvSpPr>
        <p:spPr bwMode="auto">
          <a:xfrm rot="0" flipH="0" flipV="0">
            <a:off x="630936" y="1828800"/>
            <a:ext cx="7886700" cy="4068667"/>
          </a:xfrm>
          <a:prstGeom prst="rect">
            <a:avLst/>
          </a:prstGeom>
        </p:spPr>
        <p:txBody>
          <a:bodyPr vertOverflow="overflow" horzOverflow="overflow" vert="horz" wrap="square" lIns="182880" tIns="91440" rIns="182880" bIns="91440" numCol="1" spcCol="0" rtlCol="0" fromWordArt="0" anchor="t" anchorCtr="0" forceAA="0" upright="0" compatLnSpc="0">
            <a:normAutofit/>
          </a:bodyPr>
          <a:lstStyle>
            <a:lvl1pPr>
              <a:lnSpc>
                <a:spcPct val="110000"/>
              </a:lnSpc>
              <a:buFont typeface="Arial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10000"/>
              </a:lnSpc>
              <a:buFont typeface="Arial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10000"/>
              </a:lnSpc>
              <a:buFont typeface="Arial"/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buFont typeface="Wingdings"/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buFont typeface="Wingdings"/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>
              <a:defRPr/>
            </a:pPr>
            <a:r>
              <a:rPr sz="24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Master text styles</a:t>
            </a:r>
            <a:endParaRPr/>
          </a:p>
          <a:p>
            <a:pPr lvl="1">
              <a:defRPr/>
            </a:pPr>
            <a:r>
              <a:rPr sz="2000" b="0" i="0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Second level</a:t>
            </a:r>
            <a:endParaRPr/>
          </a:p>
          <a:p>
            <a:pPr lvl="2">
              <a:defRPr/>
            </a:pPr>
            <a:r>
              <a:rPr sz="1800" b="0" i="1" u="none" strike="noStrike" cap="none" spc="0">
                <a:solidFill>
                  <a:schemeClr val="tx1">
                    <a:lumMod val="75000"/>
                    <a:lumOff val="25000"/>
                  </a:schemeClr>
                </a:solidFill>
              </a:rPr>
              <a:t>Third level</a:t>
            </a:r>
            <a:endParaRPr/>
          </a:p>
          <a:p>
            <a:pPr lvl="2">
              <a:defRPr/>
            </a:pPr>
            <a:endParaRPr/>
          </a:p>
          <a:p>
            <a:pPr lvl="1">
              <a:defRPr/>
            </a:pPr>
            <a:endParaRPr/>
          </a:p>
        </p:txBody>
      </p:sp>
      <p:sp>
        <p:nvSpPr>
          <p:cNvPr id="78750068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628650" y="6356349"/>
            <a:ext cx="2057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/>
              <a:t>30.10.2013</a:t>
            </a:fld>
            <a:endParaRPr/>
          </a:p>
        </p:txBody>
      </p:sp>
      <p:sp>
        <p:nvSpPr>
          <p:cNvPr id="190322876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028950" y="6356349"/>
            <a:ext cx="30861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246211688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457950" y="6356349"/>
            <a:ext cx="20574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999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499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159943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Portada</a:t>
            </a:r>
            <a:endParaRPr/>
          </a:p>
        </p:txBody>
      </p:sp>
      <p:sp>
        <p:nvSpPr>
          <p:cNvPr id="94134628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Introducción a la Homeopatía</a:t>
            </a:r>
            <a:br>
              <a:rPr/>
            </a:br>
            <a:r>
              <a:rPr/>
              <a:t>Conceptos básicos para el curso de Estomatología</a:t>
            </a:r>
            <a:br>
              <a:rPr/>
            </a:br>
            <a:r>
              <a:rPr/>
              <a:t>Material educativo.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29150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Conclusión</a:t>
            </a:r>
            <a:endParaRPr/>
          </a:p>
        </p:txBody>
      </p:sp>
      <p:sp>
        <p:nvSpPr>
          <p:cNvPr id="102919455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La finalidad de este bloque es proporcionar una base conceptual antes de estudiar los remedios descritos en la materia médica homeopática.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45452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¿Qué es la homeopatía?</a:t>
            </a:r>
            <a:endParaRPr/>
          </a:p>
        </p:txBody>
      </p:sp>
      <p:sp>
        <p:nvSpPr>
          <p:cNvPr id="126548184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Sistema terapéutico desarrollado por Samuel Hahnemann.</a:t>
            </a:r>
            <a:br>
              <a:rPr/>
            </a:br>
            <a:r>
              <a:rPr/>
              <a:t>• Basado en el principio de similitud según la doctrina homeopática.</a:t>
            </a:r>
            <a:br>
              <a:rPr/>
            </a:br>
            <a:r>
              <a:rPr/>
              <a:t>• Individualiza el tratamiento atendiendo al conjunto de síntomas.</a:t>
            </a:r>
            <a:br>
              <a:rPr/>
            </a:br>
            <a:br>
              <a:rPr/>
            </a:br>
            <a:r>
              <a:rPr/>
              <a:t>Notas:</a:t>
            </a:r>
            <a:br>
              <a:rPr/>
            </a:br>
            <a:r>
              <a:rPr/>
              <a:t>La homeopatía clásica propone seleccionar el remedio por el perfil global del paciente más que por el diagnóstico aislado.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3612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Origen de los medicamentos</a:t>
            </a:r>
            <a:endParaRPr/>
          </a:p>
        </p:txBody>
      </p:sp>
      <p:sp>
        <p:nvSpPr>
          <p:cNvPr id="126821263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Sustancias de origen vegetal, mineral, animal o biológico.</a:t>
            </a:r>
            <a:br>
              <a:rPr/>
            </a:br>
            <a:r>
              <a:rPr/>
              <a:t>• Se preparan mediante diluciones seriadas y agitación (dinamización).</a:t>
            </a:r>
            <a:br>
              <a:rPr/>
            </a:br>
            <a:r>
              <a:rPr/>
              <a:t>• Según la teoría homeopática, este proceso modifica las propiedades atribuidas al preparado.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2608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¿Qué son los gránulos?</a:t>
            </a:r>
            <a:endParaRPr/>
          </a:p>
        </p:txBody>
      </p:sp>
      <p:sp>
        <p:nvSpPr>
          <p:cNvPr id="46223288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Esferas de sacarosa y lactosa.</a:t>
            </a:r>
            <a:br>
              <a:rPr/>
            </a:br>
            <a:r>
              <a:rPr/>
              <a:t>• Actúan como soporte de la preparación homeopática.</a:t>
            </a:r>
            <a:br>
              <a:rPr/>
            </a:br>
            <a:r>
              <a:rPr/>
              <a:t>• Se administran habitualmente por vía sublingual.</a:t>
            </a:r>
            <a:br>
              <a:rPr/>
            </a:br>
            <a:r>
              <a:rPr/>
              <a:t>• Existen también gotas, comprimidos y otras presentaciones.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35546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¿Qué significan las potencias?</a:t>
            </a:r>
            <a:endParaRPr/>
          </a:p>
        </p:txBody>
      </p:sp>
      <p:sp>
        <p:nvSpPr>
          <p:cNvPr id="194603912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Las potencias indican el grado de dilución y dinamización.</a:t>
            </a:r>
            <a:br>
              <a:rPr/>
            </a:br>
            <a:r>
              <a:rPr/>
              <a:t>• Escalas: CH, DH y LM/Q.</a:t>
            </a:r>
            <a:br>
              <a:rPr/>
            </a:br>
            <a:r>
              <a:rPr/>
              <a:t>• En este curso aparecerán 5 CH, 7 CH, 9 CH, 15 CH y 30 CH.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06146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Interpretación tradicional</a:t>
            </a:r>
            <a:endParaRPr/>
          </a:p>
        </p:txBody>
      </p:sp>
      <p:sp>
        <p:nvSpPr>
          <p:cNvPr id="960832394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Potencias bajas: cuadros locales o recientes.</a:t>
            </a:r>
            <a:br>
              <a:rPr/>
            </a:br>
            <a:r>
              <a:rPr/>
              <a:t>• Potencias medias: uso frecuente en la práctica homeopática.</a:t>
            </a:r>
            <a:br>
              <a:rPr/>
            </a:br>
            <a:r>
              <a:rPr/>
              <a:t>• Potencias altas: cuadros más individualizados.</a:t>
            </a:r>
            <a:br>
              <a:rPr/>
            </a:br>
            <a:r>
              <a:rPr/>
              <a:t>Estas categorías pertenecen a la tradición homeopática.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239814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¿Cómo se utilizan?</a:t>
            </a:r>
            <a:endParaRPr/>
          </a:p>
        </p:txBody>
      </p:sp>
      <p:sp>
        <p:nvSpPr>
          <p:cNvPr id="123902140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La elección depende del perfil sintomático descrito por la materia médica.</a:t>
            </a:r>
            <a:br>
              <a:rPr/>
            </a:br>
            <a:r>
              <a:rPr/>
              <a:t>• La frecuencia de administración varía según el caso y la escuela homeopática.</a:t>
            </a:r>
            <a:br>
              <a:rPr/>
            </a:br>
            <a:r>
              <a:rPr/>
              <a:t>• Este curso revisa el enfoque clásico.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349612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Homeopatía y homotoxicología</a:t>
            </a:r>
            <a:endParaRPr/>
          </a:p>
        </p:txBody>
      </p:sp>
      <p:sp>
        <p:nvSpPr>
          <p:cNvPr id="209698335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La homotoxicología fue desarrollada por Hans-Heinrich Reckeweg.</a:t>
            </a:r>
            <a:br>
              <a:rPr/>
            </a:br>
            <a:r>
              <a:rPr/>
              <a:t>• Interpreta la enfermedad como respuesta frente a homotoxinas.</a:t>
            </a:r>
            <a:br>
              <a:rPr/>
            </a:br>
            <a:r>
              <a:rPr/>
              <a:t>• Emplea con frecuencia preparados combinados.</a:t>
            </a:r>
            <a:br>
              <a:rPr/>
            </a:br>
            <a:r>
              <a:rPr/>
              <a:t>• El curso se centrará en la homeopatía clásica.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7131585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¿Qué aprenderás?</a:t>
            </a:r>
            <a:endParaRPr/>
          </a:p>
        </p:txBody>
      </p:sp>
      <p:sp>
        <p:nvSpPr>
          <p:cNvPr id="189176734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 sz="2200"/>
            </a:pPr>
            <a:r>
              <a:rPr/>
              <a:t>• Perfiles sintomáticos tradicionales.</a:t>
            </a:r>
            <a:br>
              <a:rPr/>
            </a:br>
            <a:r>
              <a:rPr/>
              <a:t>• Remedios de estomatología.</a:t>
            </a:r>
            <a:br>
              <a:rPr/>
            </a:br>
            <a:r>
              <a:rPr/>
              <a:t>• Comparación entre medicamentos.</a:t>
            </a:r>
            <a:br>
              <a:rPr/>
            </a:br>
            <a:r>
              <a:rPr/>
              <a:t>• Aplicación didáctica del contenido.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Watercolor light">
  <a:themeElements>
    <a:clrScheme name="Red Violet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 Theme">
      <a:majorFont>
        <a:latin typeface="Times New Roman"/>
        <a:ea typeface="SimSun"/>
        <a:cs typeface="Times New Roman"/>
      </a:majorFont>
      <a:minorFont>
        <a:latin typeface="Open Sans"/>
        <a:ea typeface="Microsoft YaHei"/>
        <a:cs typeface="Open Sans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ONLYOFFICE/9.4.0.129</Application>
  <PresentationFormat>On-screen Show (4:3)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/>
  <cp:revision>2</cp:revision>
  <dcterms:created xsi:type="dcterms:W3CDTF">2013-01-27T09:14:16Z</dcterms:created>
  <dcterms:modified xsi:type="dcterms:W3CDTF">2026-08-01T06:41:48Z</dcterms:modified>
  <cp:category/>
</cp:coreProperties>
</file>